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7"/>
  </p:notesMasterIdLst>
  <p:sldIdLst>
    <p:sldId id="256" r:id="rId2"/>
    <p:sldId id="353" r:id="rId3"/>
    <p:sldId id="354" r:id="rId4"/>
    <p:sldId id="339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32" r:id="rId14"/>
    <p:sldId id="331" r:id="rId15"/>
    <p:sldId id="333" r:id="rId16"/>
    <p:sldId id="334" r:id="rId17"/>
    <p:sldId id="338" r:id="rId18"/>
    <p:sldId id="348" r:id="rId19"/>
    <p:sldId id="336" r:id="rId20"/>
    <p:sldId id="337" r:id="rId21"/>
    <p:sldId id="349" r:id="rId22"/>
    <p:sldId id="350" r:id="rId23"/>
    <p:sldId id="351" r:id="rId24"/>
    <p:sldId id="352" r:id="rId25"/>
    <p:sldId id="335" r:id="rId2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EBACEC"/>
    <a:srgbClr val="000000"/>
    <a:srgbClr val="FF8AD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1" autoAdjust="0"/>
    <p:restoredTop sz="88991" autoAdjust="0"/>
  </p:normalViewPr>
  <p:slideViewPr>
    <p:cSldViewPr>
      <p:cViewPr varScale="1">
        <p:scale>
          <a:sx n="159" d="100"/>
          <a:sy n="159" d="100"/>
        </p:scale>
        <p:origin x="5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2019/12/23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乱数を使ったプログラム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2019/12/24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9095575-07E3-D044-B600-74409950A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整数の乱数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57A1400-6E2B-4C42-8849-9BBAFFE87360}"/>
              </a:ext>
            </a:extLst>
          </p:cNvPr>
          <p:cNvSpPr txBox="1"/>
          <p:nvPr/>
        </p:nvSpPr>
        <p:spPr>
          <a:xfrm>
            <a:off x="1403648" y="1772816"/>
            <a:ext cx="6027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m</a:t>
            </a:r>
            <a:r>
              <a:rPr lang="ja-JP" altLang="en-US" sz="2800"/>
              <a:t>から</a:t>
            </a:r>
            <a:r>
              <a:rPr lang="en-US" altLang="ja-JP" sz="2800"/>
              <a:t>n</a:t>
            </a:r>
            <a:r>
              <a:rPr lang="ja-JP" altLang="en-US" sz="2800"/>
              <a:t>までの整数の乱数を返す関数</a:t>
            </a:r>
            <a:endParaRPr kumimoji="1" lang="ja-JP" altLang="en-US" sz="28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9A8667B-81C0-1A4A-93AB-77B30A771A94}"/>
              </a:ext>
            </a:extLst>
          </p:cNvPr>
          <p:cNvSpPr/>
          <p:nvPr/>
        </p:nvSpPr>
        <p:spPr>
          <a:xfrm>
            <a:off x="179512" y="1124744"/>
            <a:ext cx="4875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random.randint(m,n)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3D9CA5E-2177-8C4C-A597-18222BAB42AF}"/>
              </a:ext>
            </a:extLst>
          </p:cNvPr>
          <p:cNvSpPr txBox="1"/>
          <p:nvPr/>
        </p:nvSpPr>
        <p:spPr>
          <a:xfrm>
            <a:off x="251520" y="256490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サイコロを作りたいなら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291046D-1467-8D41-9847-2CF8EFBD7CA9}"/>
              </a:ext>
            </a:extLst>
          </p:cNvPr>
          <p:cNvSpPr/>
          <p:nvPr/>
        </p:nvSpPr>
        <p:spPr>
          <a:xfrm>
            <a:off x="1403648" y="3068960"/>
            <a:ext cx="4875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random.randint(</a:t>
            </a:r>
            <a:r>
              <a:rPr lang="en" altLang="ja-JP" sz="32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32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9617B73-0412-EB49-898C-7F2A9570769F}"/>
              </a:ext>
            </a:extLst>
          </p:cNvPr>
          <p:cNvSpPr/>
          <p:nvPr/>
        </p:nvSpPr>
        <p:spPr>
          <a:xfrm>
            <a:off x="251520" y="4437112"/>
            <a:ext cx="4572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random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  print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(random.randint(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))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3E32F69-9AA3-AD4E-BB5E-F5CD459BC885}"/>
              </a:ext>
            </a:extLst>
          </p:cNvPr>
          <p:cNvSpPr/>
          <p:nvPr/>
        </p:nvSpPr>
        <p:spPr>
          <a:xfrm>
            <a:off x="5940152" y="4509120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effectLst/>
                <a:latin typeface="Monaco" pitchFamily="2" charset="0"/>
              </a:rPr>
              <a:t>4, 5, 1, 6, 4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CDD6412-13A3-C642-951B-B6285D8E388B}"/>
              </a:ext>
            </a:extLst>
          </p:cNvPr>
          <p:cNvSpPr/>
          <p:nvPr/>
        </p:nvSpPr>
        <p:spPr>
          <a:xfrm>
            <a:off x="5940152" y="5373216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effectLst/>
                <a:latin typeface="Monaco" pitchFamily="2" charset="0"/>
              </a:rPr>
              <a:t>3, 6, 2, 5, 1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48A205F-C4FA-9F43-9549-33F421A3D7B2}"/>
              </a:ext>
            </a:extLst>
          </p:cNvPr>
          <p:cNvSpPr txBox="1"/>
          <p:nvPr/>
        </p:nvSpPr>
        <p:spPr>
          <a:xfrm>
            <a:off x="251520" y="40050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プログラム例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1DA8CD6-2223-6F41-BBAC-7583354E855F}"/>
              </a:ext>
            </a:extLst>
          </p:cNvPr>
          <p:cNvSpPr txBox="1"/>
          <p:nvPr/>
        </p:nvSpPr>
        <p:spPr>
          <a:xfrm>
            <a:off x="5796136" y="4077072"/>
            <a:ext cx="2274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実行結果例</a:t>
            </a:r>
            <a:r>
              <a:rPr kumimoji="1" lang="en-US" altLang="ja-JP" sz="2000"/>
              <a:t>(1</a:t>
            </a:r>
            <a:r>
              <a:rPr kumimoji="1" lang="ja-JP" altLang="en-US" sz="2000"/>
              <a:t>回目</a:t>
            </a:r>
            <a:r>
              <a:rPr kumimoji="1" lang="en-US" altLang="ja-JP" sz="2000"/>
              <a:t>)</a:t>
            </a:r>
            <a:endParaRPr kumimoji="1" lang="ja-JP" altLang="en-US" sz="20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FE6B6D0-C95E-3C4A-9B71-20F9F0DA5FF4}"/>
              </a:ext>
            </a:extLst>
          </p:cNvPr>
          <p:cNvSpPr txBox="1"/>
          <p:nvPr/>
        </p:nvSpPr>
        <p:spPr>
          <a:xfrm>
            <a:off x="5796136" y="4941168"/>
            <a:ext cx="2274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実行結果例</a:t>
            </a:r>
            <a:r>
              <a:rPr kumimoji="1" lang="en-US" altLang="ja-JP" sz="2000"/>
              <a:t>(2</a:t>
            </a:r>
            <a:r>
              <a:rPr kumimoji="1" lang="ja-JP" altLang="en-US" sz="2000"/>
              <a:t>回目</a:t>
            </a:r>
            <a:r>
              <a:rPr kumimoji="1" lang="en-US" altLang="ja-JP" sz="2000"/>
              <a:t>)</a:t>
            </a:r>
            <a:endParaRPr kumimoji="1" lang="ja-JP" altLang="en-US" sz="20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63F62A7-5080-A447-8A6F-99EDC2D75B73}"/>
              </a:ext>
            </a:extLst>
          </p:cNvPr>
          <p:cNvSpPr txBox="1"/>
          <p:nvPr/>
        </p:nvSpPr>
        <p:spPr>
          <a:xfrm>
            <a:off x="755576" y="6165304"/>
            <a:ext cx="72122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Python</a:t>
            </a:r>
            <a:r>
              <a:rPr kumimoji="1" lang="ja-JP" altLang="en-US" sz="2400"/>
              <a:t>の</a:t>
            </a:r>
            <a:r>
              <a:rPr lang="ja-JP" altLang="en-US" sz="2400"/>
              <a:t>乱数は、実行するたびに異なる結果になる</a:t>
            </a:r>
            <a:endParaRPr kumimoji="1" lang="ja-JP" altLang="en-US" sz="2400"/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B5A9CFF7-FF03-3146-BC4B-6C62577686FF}"/>
              </a:ext>
            </a:extLst>
          </p:cNvPr>
          <p:cNvSpPr/>
          <p:nvPr/>
        </p:nvSpPr>
        <p:spPr>
          <a:xfrm>
            <a:off x="5220072" y="4077072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B99324E9-5EDB-9D4C-843F-C15A7BF8921A}"/>
              </a:ext>
            </a:extLst>
          </p:cNvPr>
          <p:cNvSpPr/>
          <p:nvPr/>
        </p:nvSpPr>
        <p:spPr>
          <a:xfrm>
            <a:off x="5220072" y="5013176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5696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1DD9F0-3EBC-C14D-9237-A8050F961896}"/>
              </a:ext>
            </a:extLst>
          </p:cNvPr>
          <p:cNvSpPr/>
          <p:nvPr/>
        </p:nvSpPr>
        <p:spPr>
          <a:xfrm>
            <a:off x="662730" y="2553022"/>
            <a:ext cx="2298583" cy="316013"/>
          </a:xfrm>
          <a:prstGeom prst="rect">
            <a:avLst/>
          </a:prstGeom>
          <a:solidFill>
            <a:srgbClr val="EBA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BB15D84-1C69-2B44-99E7-D7E9AA408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乱数の「種」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D956FA-AA55-A84A-9A49-F4FD7E1DBD2F}"/>
              </a:ext>
            </a:extLst>
          </p:cNvPr>
          <p:cNvSpPr txBox="1"/>
          <p:nvPr/>
        </p:nvSpPr>
        <p:spPr>
          <a:xfrm>
            <a:off x="467544" y="1124744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乱数の「種」を固定すると、同じ乱数列が得られる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2A607B9-6764-CE43-B107-D88BE1445444}"/>
              </a:ext>
            </a:extLst>
          </p:cNvPr>
          <p:cNvSpPr/>
          <p:nvPr/>
        </p:nvSpPr>
        <p:spPr>
          <a:xfrm>
            <a:off x="629741" y="1904950"/>
            <a:ext cx="4572000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" altLang="ja-JP" sz="20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random</a:t>
            </a:r>
            <a:endParaRPr lang="en" altLang="ja-JP" sz="20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20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000" b="0" dirty="0" err="1">
                <a:effectLst/>
                <a:latin typeface="Menlo" panose="020B0609030804020204" pitchFamily="49" charset="0"/>
              </a:rPr>
              <a:t>random.seed</a:t>
            </a:r>
            <a:r>
              <a:rPr lang="en" altLang="ja-JP" sz="2000" b="0" dirty="0">
                <a:effectLst/>
                <a:latin typeface="Menlo" panose="020B0609030804020204" pitchFamily="49" charset="0"/>
              </a:rPr>
              <a:t>(1)</a:t>
            </a:r>
          </a:p>
          <a:p>
            <a:r>
              <a:rPr lang="en" altLang="ja-JP" sz="20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sz="20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 dirty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0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0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 dirty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  print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000" b="0" dirty="0" err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random.randint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0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0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))</a:t>
            </a:r>
            <a:endParaRPr lang="en" altLang="ja-JP" sz="20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1FC33D8F-4B9A-774A-8759-E2D93E55B1AD}"/>
              </a:ext>
            </a:extLst>
          </p:cNvPr>
          <p:cNvSpPr/>
          <p:nvPr/>
        </p:nvSpPr>
        <p:spPr>
          <a:xfrm>
            <a:off x="874576" y="4588801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525DB97-357D-BE49-9B72-A6D745DBC3DC}"/>
              </a:ext>
            </a:extLst>
          </p:cNvPr>
          <p:cNvSpPr txBox="1"/>
          <p:nvPr/>
        </p:nvSpPr>
        <p:spPr>
          <a:xfrm>
            <a:off x="545284" y="3959603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何度実行しても以下の結果になる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C574720-FFD0-D34B-8B02-66CD193B9725}"/>
              </a:ext>
            </a:extLst>
          </p:cNvPr>
          <p:cNvSpPr/>
          <p:nvPr/>
        </p:nvSpPr>
        <p:spPr>
          <a:xfrm>
            <a:off x="1410839" y="4586572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>
                <a:effectLst/>
                <a:latin typeface="Monaco" pitchFamily="2" charset="0"/>
              </a:rPr>
              <a:t>2, 5, 1, 3, 1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CE5E1B-8D54-784F-A453-CB1CCC46CBFC}"/>
              </a:ext>
            </a:extLst>
          </p:cNvPr>
          <p:cNvSpPr txBox="1"/>
          <p:nvPr/>
        </p:nvSpPr>
        <p:spPr>
          <a:xfrm>
            <a:off x="683568" y="5589240"/>
            <a:ext cx="5832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「種」を固定しておくと結果が再現性を持つようになり、デバッグ時に便利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B067383-67AB-EE46-8D31-ED4B66D5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5157192"/>
            <a:ext cx="144016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64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56EB41B-4A9C-8D41-B263-1299FDF990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実数の乱数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F852964-7C8F-814B-8E09-3664F869879D}"/>
              </a:ext>
            </a:extLst>
          </p:cNvPr>
          <p:cNvSpPr/>
          <p:nvPr/>
        </p:nvSpPr>
        <p:spPr>
          <a:xfrm>
            <a:off x="539552" y="980728"/>
            <a:ext cx="3887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random.random()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7E889D7-FD4C-9741-8235-F9D72845D477}"/>
              </a:ext>
            </a:extLst>
          </p:cNvPr>
          <p:cNvSpPr txBox="1"/>
          <p:nvPr/>
        </p:nvSpPr>
        <p:spPr>
          <a:xfrm>
            <a:off x="4427984" y="9807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以上</a:t>
            </a:r>
            <a:r>
              <a:rPr kumimoji="1" lang="en-US" altLang="ja-JP" sz="2800"/>
              <a:t>1</a:t>
            </a:r>
            <a:r>
              <a:rPr kumimoji="1" lang="ja-JP" altLang="en-US" sz="2800"/>
              <a:t>未満の実数の乱数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2AD6043-686E-3D43-A11E-649C2D1A0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92080" y="2276872"/>
            <a:ext cx="3024336" cy="302433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AC54CEE-3EE2-0240-9D93-919884D329A6}"/>
              </a:ext>
            </a:extLst>
          </p:cNvPr>
          <p:cNvSpPr/>
          <p:nvPr/>
        </p:nvSpPr>
        <p:spPr>
          <a:xfrm>
            <a:off x="467544" y="2204864"/>
            <a:ext cx="4176464" cy="31700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random</a:t>
            </a:r>
          </a:p>
          <a:p>
            <a:b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trial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100000</a:t>
            </a:r>
            <a:endParaRPr lang="en" altLang="ja-JP" sz="20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n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0</a:t>
            </a:r>
            <a:endParaRPr lang="en" altLang="ja-JP" sz="20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(trial):</a:t>
            </a:r>
          </a:p>
          <a:p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x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random.random()</a:t>
            </a:r>
          </a:p>
          <a:p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y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random.random()</a:t>
            </a:r>
          </a:p>
          <a:p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    if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x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y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  n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20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(n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trial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4.0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A6E578-6B1E-F94E-A31C-2700988F4260}"/>
              </a:ext>
            </a:extLst>
          </p:cNvPr>
          <p:cNvSpPr txBox="1"/>
          <p:nvPr/>
        </p:nvSpPr>
        <p:spPr>
          <a:xfrm>
            <a:off x="467544" y="1772816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円周率を求めるプログラム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EADC43-D3BE-CA46-ADD5-E3500184F8B3}"/>
              </a:ext>
            </a:extLst>
          </p:cNvPr>
          <p:cNvSpPr txBox="1"/>
          <p:nvPr/>
        </p:nvSpPr>
        <p:spPr>
          <a:xfrm>
            <a:off x="611560" y="5589240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一辺</a:t>
            </a:r>
            <a:r>
              <a:rPr kumimoji="1" lang="en-US" altLang="ja-JP" sz="2000"/>
              <a:t>1</a:t>
            </a:r>
            <a:r>
              <a:rPr kumimoji="1" lang="ja-JP" altLang="en-US" sz="2000"/>
              <a:t>の正方形の領域に点をランダムにばらまく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09684A7-A508-374C-BA12-41F2B1A0E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6165304"/>
            <a:ext cx="1728192" cy="3883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22B2167-6B1C-3849-9300-BE0E80C01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6093296"/>
            <a:ext cx="711200" cy="4699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9E937D8-CE7C-1447-A93E-7B6694AB0FF1}"/>
              </a:ext>
            </a:extLst>
          </p:cNvPr>
          <p:cNvSpPr txBox="1"/>
          <p:nvPr/>
        </p:nvSpPr>
        <p:spPr>
          <a:xfrm>
            <a:off x="2627784" y="616530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を満たす確率は</a:t>
            </a:r>
          </a:p>
        </p:txBody>
      </p:sp>
    </p:spTree>
    <p:extLst>
      <p:ext uri="{BB962C8B-B14F-4D97-AF65-F5344CB8AC3E}">
        <p14:creationId xmlns:p14="http://schemas.microsoft.com/office/powerpoint/2010/main" val="1709534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E70BB5E-6898-604E-BD2B-4AEF43C032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lang="ja-JP" altLang="en-US" dirty="0"/>
              <a:t>リストの要素をランダムに選ぶ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9F2E86D-C2F9-4947-8790-AA706ADB9993}"/>
              </a:ext>
            </a:extLst>
          </p:cNvPr>
          <p:cNvSpPr txBox="1"/>
          <p:nvPr/>
        </p:nvSpPr>
        <p:spPr>
          <a:xfrm>
            <a:off x="539552" y="3645024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ランダムに「グー」「チョキ」「パー」を出す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AC55749-0848-B546-A1A6-2F613A4894A1}"/>
              </a:ext>
            </a:extLst>
          </p:cNvPr>
          <p:cNvSpPr/>
          <p:nvPr/>
        </p:nvSpPr>
        <p:spPr>
          <a:xfrm>
            <a:off x="611560" y="4653136"/>
            <a:ext cx="7344816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random.choice([</a:t>
            </a:r>
            <a:r>
              <a:rPr lang="en" altLang="ja-JP" sz="32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32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32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])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009997-9A7F-214B-93B3-BE3FA3ED29D1}"/>
              </a:ext>
            </a:extLst>
          </p:cNvPr>
          <p:cNvSpPr txBox="1"/>
          <p:nvPr/>
        </p:nvSpPr>
        <p:spPr>
          <a:xfrm>
            <a:off x="2915816" y="4077072"/>
            <a:ext cx="4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G</a:t>
            </a:r>
            <a:endParaRPr kumimoji="1" lang="ja-JP" altLang="en-US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8FEEF1-04A7-1249-B285-FC432D9CB052}"/>
              </a:ext>
            </a:extLst>
          </p:cNvPr>
          <p:cNvSpPr txBox="1"/>
          <p:nvPr/>
        </p:nvSpPr>
        <p:spPr>
          <a:xfrm>
            <a:off x="4499992" y="4077072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C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607A7D2-FD95-1A46-8D4E-A0CA1EF48732}"/>
              </a:ext>
            </a:extLst>
          </p:cNvPr>
          <p:cNvSpPr txBox="1"/>
          <p:nvPr/>
        </p:nvSpPr>
        <p:spPr>
          <a:xfrm>
            <a:off x="6012160" y="4077072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P</a:t>
            </a:r>
            <a:endParaRPr kumimoji="1" lang="ja-JP" altLang="en-US" sz="240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8558021-26E9-F844-BABB-C5B5CFBCACEF}"/>
              </a:ext>
            </a:extLst>
          </p:cNvPr>
          <p:cNvSpPr/>
          <p:nvPr/>
        </p:nvSpPr>
        <p:spPr>
          <a:xfrm>
            <a:off x="323528" y="1196752"/>
            <a:ext cx="51187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random.choice(</a:t>
            </a:r>
            <a:r>
              <a:rPr lang="ja-JP" altLang="en-US" sz="3200" b="0">
                <a:effectLst/>
                <a:latin typeface="Menlo" panose="020B0609030804020204" pitchFamily="49" charset="0"/>
              </a:rPr>
              <a:t>リスト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1687A5D-2910-2C4B-8AD1-F6FFB2F59ECF}"/>
              </a:ext>
            </a:extLst>
          </p:cNvPr>
          <p:cNvSpPr txBox="1"/>
          <p:nvPr/>
        </p:nvSpPr>
        <p:spPr>
          <a:xfrm>
            <a:off x="2267744" y="1844824"/>
            <a:ext cx="648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リストの要素から一つランダムに</a:t>
            </a:r>
            <a:r>
              <a:rPr lang="ja-JP" altLang="en-US" sz="2800"/>
              <a:t>選ぶ</a:t>
            </a:r>
            <a:endParaRPr kumimoji="1" lang="ja-JP" altLang="en-US" sz="2800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6DC08E2B-AA63-744C-902A-2A42183B0360}"/>
              </a:ext>
            </a:extLst>
          </p:cNvPr>
          <p:cNvSpPr/>
          <p:nvPr/>
        </p:nvSpPr>
        <p:spPr>
          <a:xfrm>
            <a:off x="1331640" y="5877272"/>
            <a:ext cx="369216" cy="4231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6966307-0778-BC4B-8FAB-11138E085C8F}"/>
              </a:ext>
            </a:extLst>
          </p:cNvPr>
          <p:cNvSpPr txBox="1"/>
          <p:nvPr/>
        </p:nvSpPr>
        <p:spPr>
          <a:xfrm>
            <a:off x="1763688" y="5805264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これを使ってモンテカルロ法をやってみる</a:t>
            </a:r>
          </a:p>
        </p:txBody>
      </p:sp>
    </p:spTree>
    <p:extLst>
      <p:ext uri="{BB962C8B-B14F-4D97-AF65-F5344CB8AC3E}">
        <p14:creationId xmlns:p14="http://schemas.microsoft.com/office/powerpoint/2010/main" val="357275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モンテカルロ法の例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3F2F83B-EE7B-1E43-AB53-C505F7F0F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069" y="2588134"/>
            <a:ext cx="3079416" cy="188460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C38441A-C63E-5F4A-9905-59A34098E27A}"/>
              </a:ext>
            </a:extLst>
          </p:cNvPr>
          <p:cNvSpPr txBox="1"/>
          <p:nvPr/>
        </p:nvSpPr>
        <p:spPr>
          <a:xfrm>
            <a:off x="385010" y="1459831"/>
            <a:ext cx="5161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N</a:t>
            </a:r>
            <a:r>
              <a:rPr kumimoji="1" lang="ja-JP" altLang="en-US" sz="3600"/>
              <a:t>人でじゃんけんをする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1FB1F9E6-B190-4F49-9C73-FFCFEC85E369}"/>
              </a:ext>
            </a:extLst>
          </p:cNvPr>
          <p:cNvSpPr txBox="1"/>
          <p:nvPr/>
        </p:nvSpPr>
        <p:spPr>
          <a:xfrm>
            <a:off x="251520" y="5157192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「あいこ」になる確率はどれくらいか？</a:t>
            </a:r>
          </a:p>
        </p:txBody>
      </p:sp>
    </p:spTree>
    <p:extLst>
      <p:ext uri="{BB962C8B-B14F-4D97-AF65-F5344CB8AC3E}">
        <p14:creationId xmlns:p14="http://schemas.microsoft.com/office/powerpoint/2010/main" val="635154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E361704-6F47-B346-8C01-062C145AF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モンテカルロ法の例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E00D98-0EC9-DE44-A0F3-26723FD05F35}"/>
              </a:ext>
            </a:extLst>
          </p:cNvPr>
          <p:cNvSpPr txBox="1"/>
          <p:nvPr/>
        </p:nvSpPr>
        <p:spPr>
          <a:xfrm>
            <a:off x="395536" y="1196752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リスト内包表記を使って、</a:t>
            </a:r>
            <a:r>
              <a:rPr kumimoji="1" lang="en-US" altLang="ja-JP" sz="2400"/>
              <a:t>N</a:t>
            </a:r>
            <a:r>
              <a:rPr kumimoji="1" lang="ja-JP" altLang="en-US" sz="2400"/>
              <a:t>個の「手」を生成する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5C599F2-B304-2E49-BC39-84B97AC2B901}"/>
              </a:ext>
            </a:extLst>
          </p:cNvPr>
          <p:cNvSpPr/>
          <p:nvPr/>
        </p:nvSpPr>
        <p:spPr>
          <a:xfrm>
            <a:off x="0" y="1988840"/>
            <a:ext cx="9036496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[random.choice([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]) 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400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(N)]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235C2D38-580A-ED4F-91A6-249D547F1A8B}"/>
              </a:ext>
            </a:extLst>
          </p:cNvPr>
          <p:cNvSpPr/>
          <p:nvPr/>
        </p:nvSpPr>
        <p:spPr>
          <a:xfrm>
            <a:off x="1475656" y="2852936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AF3B6F-7695-6748-8D91-A7FD51349035}"/>
              </a:ext>
            </a:extLst>
          </p:cNvPr>
          <p:cNvSpPr txBox="1"/>
          <p:nvPr/>
        </p:nvSpPr>
        <p:spPr>
          <a:xfrm>
            <a:off x="467544" y="3573016"/>
            <a:ext cx="7016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set</a:t>
            </a:r>
            <a:r>
              <a:rPr kumimoji="1" lang="ja-JP" altLang="en-US" sz="2400"/>
              <a:t>を使うと、リストの重複する要素を削除できる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2FA4BEEE-1ECB-EE49-83E5-3623291189F6}"/>
              </a:ext>
            </a:extLst>
          </p:cNvPr>
          <p:cNvSpPr/>
          <p:nvPr/>
        </p:nvSpPr>
        <p:spPr>
          <a:xfrm>
            <a:off x="1475656" y="5157192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6D1242B-75FD-4348-9D9E-08CB854FAF2C}"/>
              </a:ext>
            </a:extLst>
          </p:cNvPr>
          <p:cNvSpPr txBox="1"/>
          <p:nvPr/>
        </p:nvSpPr>
        <p:spPr>
          <a:xfrm>
            <a:off x="611560" y="5949280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これを利用して「あいこ」判定ができる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054C8ED-3F20-B543-A1EA-383700CA4EA4}"/>
              </a:ext>
            </a:extLst>
          </p:cNvPr>
          <p:cNvSpPr/>
          <p:nvPr/>
        </p:nvSpPr>
        <p:spPr>
          <a:xfrm>
            <a:off x="2051720" y="2852936"/>
            <a:ext cx="6480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>
                <a:effectLst/>
                <a:latin typeface="Monaco" pitchFamily="2" charset="0"/>
              </a:rPr>
              <a:t>['G', 'G', 'G', 'P', 'P', 'P', 'C', 'C']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AC20703-9F9B-B34C-B8BD-04C78C7986CE}"/>
              </a:ext>
            </a:extLst>
          </p:cNvPr>
          <p:cNvSpPr/>
          <p:nvPr/>
        </p:nvSpPr>
        <p:spPr>
          <a:xfrm>
            <a:off x="323528" y="4293096"/>
            <a:ext cx="8568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C3EB7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])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D8FBCF7-8A0D-2C4E-AD8B-54BCEFAE7096}"/>
              </a:ext>
            </a:extLst>
          </p:cNvPr>
          <p:cNvSpPr/>
          <p:nvPr/>
        </p:nvSpPr>
        <p:spPr>
          <a:xfrm>
            <a:off x="1907704" y="5157192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>
                <a:effectLst/>
                <a:latin typeface="Monaco" pitchFamily="2" charset="0"/>
              </a:rPr>
              <a:t>{'C', 'G', 'P'}</a:t>
            </a:r>
          </a:p>
        </p:txBody>
      </p:sp>
    </p:spTree>
    <p:extLst>
      <p:ext uri="{BB962C8B-B14F-4D97-AF65-F5344CB8AC3E}">
        <p14:creationId xmlns:p14="http://schemas.microsoft.com/office/powerpoint/2010/main" val="3936043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1C6FC28-372E-9A4A-A375-E3AD13E8C6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モンテカルロ法の例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B6410E3-016B-504B-AD18-D90F0CE8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549623" y="1903700"/>
            <a:ext cx="514286" cy="51428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23418D7-6497-6C4C-A801-F6D05A670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48039" y="1786818"/>
            <a:ext cx="575065" cy="63116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B330637-2AF8-3B4C-A42F-EC9DAA37F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02793" y="1796167"/>
            <a:ext cx="677922" cy="62181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F7F13AD-2B1C-9F4E-91C6-2BA44817D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07234" y="1903700"/>
            <a:ext cx="514286" cy="51428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3500C1F-9960-0748-9254-91A777992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390428" y="1796167"/>
            <a:ext cx="677922" cy="62181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B271CD-E996-414D-9160-358485053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94869" y="1903700"/>
            <a:ext cx="514286" cy="51428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8E41C82-CA2A-9849-A5FC-0CED35700789}"/>
              </a:ext>
            </a:extLst>
          </p:cNvPr>
          <p:cNvSpPr txBox="1"/>
          <p:nvPr/>
        </p:nvSpPr>
        <p:spPr>
          <a:xfrm flipH="1">
            <a:off x="2519819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84E203F-4C0E-2C47-8056-A6C52DCE4957}"/>
              </a:ext>
            </a:extLst>
          </p:cNvPr>
          <p:cNvSpPr txBox="1"/>
          <p:nvPr/>
        </p:nvSpPr>
        <p:spPr>
          <a:xfrm flipH="1">
            <a:off x="251520" y="1484784"/>
            <a:ext cx="17281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>
                <a:solidFill>
                  <a:srgbClr val="FF0000"/>
                </a:solidFill>
              </a:rPr>
              <a:t>set(</a:t>
            </a:r>
            <a:r>
              <a:rPr kumimoji="1" lang="en-US" altLang="ja-JP" sz="6400"/>
              <a:t>[</a:t>
            </a:r>
            <a:endParaRPr kumimoji="1" lang="ja-JP" altLang="en-US" sz="64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01640CF-78ED-F948-8C47-54E61EC74DD8}"/>
              </a:ext>
            </a:extLst>
          </p:cNvPr>
          <p:cNvSpPr txBox="1"/>
          <p:nvPr/>
        </p:nvSpPr>
        <p:spPr>
          <a:xfrm flipH="1">
            <a:off x="6948264" y="1484784"/>
            <a:ext cx="72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400"/>
              <a:t>]</a:t>
            </a:r>
            <a:r>
              <a:rPr lang="en-US" altLang="ja-JP" sz="6400">
                <a:solidFill>
                  <a:srgbClr val="FF0000"/>
                </a:solidFill>
              </a:rPr>
              <a:t>)</a:t>
            </a:r>
            <a:endParaRPr kumimoji="1" lang="ja-JP" altLang="en-US" sz="640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D83F086-A0C9-8B45-A7C2-05EEC59A5779}"/>
              </a:ext>
            </a:extLst>
          </p:cNvPr>
          <p:cNvSpPr txBox="1"/>
          <p:nvPr/>
        </p:nvSpPr>
        <p:spPr>
          <a:xfrm flipH="1">
            <a:off x="3360624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7868E77-1EB5-5D40-BBF2-10BA36D7B4F4}"/>
              </a:ext>
            </a:extLst>
          </p:cNvPr>
          <p:cNvSpPr txBox="1"/>
          <p:nvPr/>
        </p:nvSpPr>
        <p:spPr>
          <a:xfrm flipH="1">
            <a:off x="4262208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46CE8A4-3880-AB43-8E62-3E09A1982952}"/>
              </a:ext>
            </a:extLst>
          </p:cNvPr>
          <p:cNvSpPr txBox="1"/>
          <p:nvPr/>
        </p:nvSpPr>
        <p:spPr>
          <a:xfrm flipH="1">
            <a:off x="5103013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44EE46A-F49E-BF48-84A4-AF01DAF23AEC}"/>
              </a:ext>
            </a:extLst>
          </p:cNvPr>
          <p:cNvSpPr txBox="1"/>
          <p:nvPr/>
        </p:nvSpPr>
        <p:spPr>
          <a:xfrm flipH="1">
            <a:off x="6107454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77ACF72-43C4-EF43-ACA6-E1FCB8858F9F}"/>
              </a:ext>
            </a:extLst>
          </p:cNvPr>
          <p:cNvSpPr txBox="1"/>
          <p:nvPr/>
        </p:nvSpPr>
        <p:spPr>
          <a:xfrm flipH="1">
            <a:off x="1475656" y="2564904"/>
            <a:ext cx="936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/>
              <a:t>=</a:t>
            </a:r>
            <a:r>
              <a:rPr kumimoji="1" lang="en-US" altLang="ja-JP" sz="6400">
                <a:solidFill>
                  <a:srgbClr val="0070C0"/>
                </a:solidFill>
              </a:rPr>
              <a:t>{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AFCBFBA-0571-E540-8E7C-EFFE8AFFF263}"/>
              </a:ext>
            </a:extLst>
          </p:cNvPr>
          <p:cNvSpPr txBox="1"/>
          <p:nvPr/>
        </p:nvSpPr>
        <p:spPr>
          <a:xfrm flipH="1">
            <a:off x="4499992" y="2564904"/>
            <a:ext cx="504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>
                <a:solidFill>
                  <a:srgbClr val="0070C0"/>
                </a:solidFill>
              </a:rPr>
              <a:t>}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01193259-9AA5-7E4C-82ED-7DCC5B98A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067944" y="2852936"/>
            <a:ext cx="575065" cy="63116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E63C3BD5-85AE-AE46-91BE-209E9151C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22698" y="2862285"/>
            <a:ext cx="677922" cy="62181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F5072D86-A749-9240-AD63-83DF569D6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27139" y="2969818"/>
            <a:ext cx="514286" cy="514286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6CE303F-B5F1-AF45-8A94-22C9179E8917}"/>
              </a:ext>
            </a:extLst>
          </p:cNvPr>
          <p:cNvSpPr txBox="1"/>
          <p:nvPr/>
        </p:nvSpPr>
        <p:spPr>
          <a:xfrm flipH="1">
            <a:off x="2939724" y="2776218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C3B7805-08D4-3E40-BEE4-7A936A62A29E}"/>
              </a:ext>
            </a:extLst>
          </p:cNvPr>
          <p:cNvSpPr txBox="1"/>
          <p:nvPr/>
        </p:nvSpPr>
        <p:spPr>
          <a:xfrm flipH="1">
            <a:off x="3780529" y="2776218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302333C-913A-314F-BF1E-EDCF1C15BEAC}"/>
              </a:ext>
            </a:extLst>
          </p:cNvPr>
          <p:cNvSpPr txBox="1"/>
          <p:nvPr/>
        </p:nvSpPr>
        <p:spPr>
          <a:xfrm>
            <a:off x="4932040" y="292494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三種類なので「あいこ」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9F487CE-99B8-484E-BCFE-10F2BC4C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08104" y="4005064"/>
            <a:ext cx="514286" cy="51428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A1C2DD6B-1495-0B45-8026-96C3F6DDC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02793" y="3884399"/>
            <a:ext cx="677922" cy="621819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82D4CD7-2E4D-E34F-93E8-D51718CD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07234" y="3991932"/>
            <a:ext cx="514286" cy="51428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5E0D674-D381-8346-BE91-00759B8B3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499992" y="3861048"/>
            <a:ext cx="677922" cy="62181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6B0A2B6D-4F53-954E-809E-5EC63DF8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94869" y="3991932"/>
            <a:ext cx="514286" cy="514286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695FE77-22DE-AF4E-B9D0-16F170278AB1}"/>
              </a:ext>
            </a:extLst>
          </p:cNvPr>
          <p:cNvSpPr txBox="1"/>
          <p:nvPr/>
        </p:nvSpPr>
        <p:spPr>
          <a:xfrm flipH="1">
            <a:off x="2519819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0C96A90-C8AA-4F4A-86C6-AECE45B2F728}"/>
              </a:ext>
            </a:extLst>
          </p:cNvPr>
          <p:cNvSpPr txBox="1"/>
          <p:nvPr/>
        </p:nvSpPr>
        <p:spPr>
          <a:xfrm flipH="1">
            <a:off x="3360624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69B8E02-5050-C546-AAD8-D1C4FAF4F77C}"/>
              </a:ext>
            </a:extLst>
          </p:cNvPr>
          <p:cNvSpPr txBox="1"/>
          <p:nvPr/>
        </p:nvSpPr>
        <p:spPr>
          <a:xfrm flipH="1">
            <a:off x="4262208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C4867D0-AFF1-604C-ABCD-C525F3811BB0}"/>
              </a:ext>
            </a:extLst>
          </p:cNvPr>
          <p:cNvSpPr txBox="1"/>
          <p:nvPr/>
        </p:nvSpPr>
        <p:spPr>
          <a:xfrm flipH="1">
            <a:off x="5103013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BD53FB0-37F9-D641-A167-29349CD04D9C}"/>
              </a:ext>
            </a:extLst>
          </p:cNvPr>
          <p:cNvSpPr txBox="1"/>
          <p:nvPr/>
        </p:nvSpPr>
        <p:spPr>
          <a:xfrm flipH="1">
            <a:off x="6107454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E42320F1-B199-C341-BD40-6AE648B2C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35896" y="3861048"/>
            <a:ext cx="677922" cy="621819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C5DCCF9-0C0C-C347-95C5-3C60375C42BC}"/>
              </a:ext>
            </a:extLst>
          </p:cNvPr>
          <p:cNvSpPr txBox="1"/>
          <p:nvPr/>
        </p:nvSpPr>
        <p:spPr>
          <a:xfrm flipH="1">
            <a:off x="251520" y="3573016"/>
            <a:ext cx="17281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>
                <a:solidFill>
                  <a:srgbClr val="FF0000"/>
                </a:solidFill>
              </a:rPr>
              <a:t>set(</a:t>
            </a:r>
            <a:r>
              <a:rPr kumimoji="1" lang="en-US" altLang="ja-JP" sz="6400"/>
              <a:t>[</a:t>
            </a:r>
            <a:endParaRPr kumimoji="1" lang="ja-JP" altLang="en-US" sz="640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61990BA-0EBC-7B4D-BFBE-952FD12A2FA5}"/>
              </a:ext>
            </a:extLst>
          </p:cNvPr>
          <p:cNvSpPr txBox="1"/>
          <p:nvPr/>
        </p:nvSpPr>
        <p:spPr>
          <a:xfrm flipH="1">
            <a:off x="6948264" y="3645024"/>
            <a:ext cx="72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400"/>
              <a:t>]</a:t>
            </a:r>
            <a:r>
              <a:rPr lang="en-US" altLang="ja-JP" sz="6400">
                <a:solidFill>
                  <a:srgbClr val="FF0000"/>
                </a:solidFill>
              </a:rPr>
              <a:t>)</a:t>
            </a:r>
            <a:endParaRPr kumimoji="1" lang="ja-JP" altLang="en-US" sz="6400">
              <a:solidFill>
                <a:srgbClr val="FF0000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03DCE2E-5E33-B744-9550-FF163119A779}"/>
              </a:ext>
            </a:extLst>
          </p:cNvPr>
          <p:cNvSpPr txBox="1"/>
          <p:nvPr/>
        </p:nvSpPr>
        <p:spPr>
          <a:xfrm flipH="1">
            <a:off x="1475656" y="4653136"/>
            <a:ext cx="936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/>
              <a:t>=</a:t>
            </a:r>
            <a:r>
              <a:rPr kumimoji="1" lang="en-US" altLang="ja-JP" sz="6400">
                <a:solidFill>
                  <a:srgbClr val="0070C0"/>
                </a:solidFill>
              </a:rPr>
              <a:t>{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2230C55-A1CC-904A-A1E2-E081F312C1BF}"/>
              </a:ext>
            </a:extLst>
          </p:cNvPr>
          <p:cNvSpPr txBox="1"/>
          <p:nvPr/>
        </p:nvSpPr>
        <p:spPr>
          <a:xfrm flipH="1">
            <a:off x="3707904" y="4653136"/>
            <a:ext cx="504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>
                <a:solidFill>
                  <a:srgbClr val="0070C0"/>
                </a:solidFill>
              </a:rPr>
              <a:t>}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9852C6B6-88F4-2348-86B4-04414F296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22698" y="4950517"/>
            <a:ext cx="677922" cy="621819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DB6D31DE-F121-7F48-B01C-0E9D2B1B6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27139" y="5058050"/>
            <a:ext cx="514286" cy="514286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F621B7A-D6F1-C444-9429-D84A4CBDAA95}"/>
              </a:ext>
            </a:extLst>
          </p:cNvPr>
          <p:cNvSpPr txBox="1"/>
          <p:nvPr/>
        </p:nvSpPr>
        <p:spPr>
          <a:xfrm flipH="1">
            <a:off x="2939724" y="486445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15EB2FD-1991-D74D-9130-2F7D8CC4DB0D}"/>
              </a:ext>
            </a:extLst>
          </p:cNvPr>
          <p:cNvSpPr txBox="1"/>
          <p:nvPr/>
        </p:nvSpPr>
        <p:spPr>
          <a:xfrm>
            <a:off x="4283968" y="501317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二種類なので「勝負あり」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DC918DB-10B6-1E4B-A2A7-F6D3D4699138}"/>
              </a:ext>
            </a:extLst>
          </p:cNvPr>
          <p:cNvSpPr txBox="1"/>
          <p:nvPr/>
        </p:nvSpPr>
        <p:spPr>
          <a:xfrm>
            <a:off x="251520" y="1052736"/>
            <a:ext cx="787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N</a:t>
            </a:r>
            <a:r>
              <a:rPr kumimoji="1" lang="ja-JP" altLang="en-US" sz="2400"/>
              <a:t>個の「手」をランダムに作り、</a:t>
            </a:r>
            <a:r>
              <a:rPr kumimoji="1" lang="en-US" altLang="ja-JP" sz="2400"/>
              <a:t>set</a:t>
            </a:r>
            <a:r>
              <a:rPr kumimoji="1" lang="ja-JP" altLang="en-US" sz="2400"/>
              <a:t>で「種類」を数える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566E5544-69A9-BF4D-8355-01A3198C57D6}"/>
              </a:ext>
            </a:extLst>
          </p:cNvPr>
          <p:cNvSpPr txBox="1"/>
          <p:nvPr/>
        </p:nvSpPr>
        <p:spPr>
          <a:xfrm>
            <a:off x="3347864" y="6237312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※</a:t>
            </a:r>
            <a:r>
              <a:rPr kumimoji="1" lang="ja-JP" altLang="en-US" sz="2400"/>
              <a:t>一種類でも「あいこ」なのに注意</a:t>
            </a:r>
          </a:p>
        </p:txBody>
      </p:sp>
    </p:spTree>
    <p:extLst>
      <p:ext uri="{BB962C8B-B14F-4D97-AF65-F5344CB8AC3E}">
        <p14:creationId xmlns:p14="http://schemas.microsoft.com/office/powerpoint/2010/main" val="2351853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2C61047-1513-C148-8EBB-AA602DD583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モンテカルロ法の例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637BA4B-345F-8A42-994B-69F5B743576D}"/>
              </a:ext>
            </a:extLst>
          </p:cNvPr>
          <p:cNvSpPr txBox="1"/>
          <p:nvPr/>
        </p:nvSpPr>
        <p:spPr>
          <a:xfrm>
            <a:off x="251520" y="1124744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10</a:t>
            </a:r>
            <a:r>
              <a:rPr kumimoji="1" lang="ja-JP" altLang="en-US"/>
              <a:t>万回「じゃんけん」をして「あいこ」になる数を数えるプログラム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2313B03-133A-6841-B076-3F0611993066}"/>
              </a:ext>
            </a:extLst>
          </p:cNvPr>
          <p:cNvSpPr/>
          <p:nvPr/>
        </p:nvSpPr>
        <p:spPr>
          <a:xfrm>
            <a:off x="2411760" y="4725144"/>
            <a:ext cx="1699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0.74684</a:t>
            </a:r>
            <a:endParaRPr lang="ja-JP" altLang="en-US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4EEF7F-8929-B84F-8BAE-2338D836BB28}"/>
              </a:ext>
            </a:extLst>
          </p:cNvPr>
          <p:cNvSpPr txBox="1"/>
          <p:nvPr/>
        </p:nvSpPr>
        <p:spPr>
          <a:xfrm>
            <a:off x="467544" y="472514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実行結果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46A9BA4-7834-F34F-85D1-137AD4F98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5661248"/>
            <a:ext cx="4032448" cy="79086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D4C0595-3834-5348-A964-D0B1ED789ED3}"/>
              </a:ext>
            </a:extLst>
          </p:cNvPr>
          <p:cNvSpPr txBox="1"/>
          <p:nvPr/>
        </p:nvSpPr>
        <p:spPr>
          <a:xfrm>
            <a:off x="467544" y="580526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厳密解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3686CC1-529A-694A-ADE8-D417A66E44C8}"/>
              </a:ext>
            </a:extLst>
          </p:cNvPr>
          <p:cNvSpPr/>
          <p:nvPr/>
        </p:nvSpPr>
        <p:spPr>
          <a:xfrm>
            <a:off x="539552" y="1628800"/>
            <a:ext cx="8136904" cy="25853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random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trial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100000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N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6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aiko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0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(trial):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 a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[random.choice([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])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(N)]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DC3EB7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(a))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: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   aiko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(aiko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trial)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4FB5C118-4DD8-C14B-ACCE-011F8CBD51AC}"/>
              </a:ext>
            </a:extLst>
          </p:cNvPr>
          <p:cNvCxnSpPr/>
          <p:nvPr/>
        </p:nvCxnSpPr>
        <p:spPr>
          <a:xfrm flipH="1" flipV="1">
            <a:off x="3923928" y="3645024"/>
            <a:ext cx="1296144" cy="93610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6802F4C-CEE1-674C-9A20-C1FBBA0493C8}"/>
              </a:ext>
            </a:extLst>
          </p:cNvPr>
          <p:cNvSpPr txBox="1"/>
          <p:nvPr/>
        </p:nvSpPr>
        <p:spPr>
          <a:xfrm>
            <a:off x="5292080" y="4437112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手が</a:t>
            </a:r>
            <a:r>
              <a:rPr kumimoji="1" lang="en-US" altLang="ja-JP"/>
              <a:t>2</a:t>
            </a:r>
            <a:r>
              <a:rPr kumimoji="1" lang="ja-JP" altLang="en-US"/>
              <a:t>種類でなければ「あいこ」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089B840-7DE1-4C42-8956-B689079964D5}"/>
              </a:ext>
            </a:extLst>
          </p:cNvPr>
          <p:cNvCxnSpPr>
            <a:cxnSpLocks/>
          </p:cNvCxnSpPr>
          <p:nvPr/>
        </p:nvCxnSpPr>
        <p:spPr>
          <a:xfrm>
            <a:off x="5004048" y="2564904"/>
            <a:ext cx="0" cy="4404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1B2ACFF-9943-D840-8D3B-AA8C1948533F}"/>
              </a:ext>
            </a:extLst>
          </p:cNvPr>
          <p:cNvSpPr txBox="1"/>
          <p:nvPr/>
        </p:nvSpPr>
        <p:spPr>
          <a:xfrm>
            <a:off x="3203848" y="2132856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</a:t>
            </a:r>
            <a:r>
              <a:rPr kumimoji="1" lang="ja-JP" altLang="en-US"/>
              <a:t>個の「手」を生成してリストにする</a:t>
            </a:r>
          </a:p>
        </p:txBody>
      </p:sp>
    </p:spTree>
    <p:extLst>
      <p:ext uri="{BB962C8B-B14F-4D97-AF65-F5344CB8AC3E}">
        <p14:creationId xmlns:p14="http://schemas.microsoft.com/office/powerpoint/2010/main" val="222554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D2FB2A8-A260-074C-BEAD-C7432A018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今日これだけは覚えて欲しい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C9E2DA-87FB-E24A-A6DE-D59A30975575}"/>
              </a:ext>
            </a:extLst>
          </p:cNvPr>
          <p:cNvSpPr txBox="1"/>
          <p:nvPr/>
        </p:nvSpPr>
        <p:spPr>
          <a:xfrm>
            <a:off x="179512" y="1484784"/>
            <a:ext cx="880241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011893"/>
                </a:solidFill>
              </a:rPr>
              <a:t>乱数</a:t>
            </a:r>
            <a:r>
              <a:rPr kumimoji="1" lang="ja-JP" altLang="en-US" sz="2800"/>
              <a:t>とは「</a:t>
            </a:r>
            <a:r>
              <a:rPr kumimoji="1" lang="ja-JP" altLang="en-US" sz="2800">
                <a:solidFill>
                  <a:srgbClr val="FF0000"/>
                </a:solidFill>
              </a:rPr>
              <a:t>履歴から次の数字を予測できない</a:t>
            </a:r>
            <a:r>
              <a:rPr kumimoji="1" lang="ja-JP" altLang="en-US" sz="2800"/>
              <a:t>」数</a:t>
            </a:r>
            <a:endParaRPr kumimoji="1" lang="en-US" altLang="ja-JP" sz="2800"/>
          </a:p>
          <a:p>
            <a:endParaRPr lang="en-US" altLang="ja-JP" sz="2800"/>
          </a:p>
          <a:p>
            <a:r>
              <a:rPr lang="ja-JP" altLang="en-US" sz="2800">
                <a:solidFill>
                  <a:srgbClr val="011893"/>
                </a:solidFill>
              </a:rPr>
              <a:t>疑似乱数と</a:t>
            </a:r>
            <a:r>
              <a:rPr lang="ja-JP" altLang="en-US" sz="2800"/>
              <a:t>は「</a:t>
            </a:r>
            <a:r>
              <a:rPr lang="ja-JP" altLang="en-US" sz="2800">
                <a:solidFill>
                  <a:srgbClr val="FF0000"/>
                </a:solidFill>
              </a:rPr>
              <a:t>一見乱数に見えるが予測可能</a:t>
            </a:r>
            <a:r>
              <a:rPr lang="ja-JP" altLang="en-US" sz="2800"/>
              <a:t>」な乱数</a:t>
            </a:r>
            <a:endParaRPr lang="en-US" altLang="ja-JP" sz="2800"/>
          </a:p>
          <a:p>
            <a:r>
              <a:rPr kumimoji="1" lang="ja-JP" altLang="en-US" sz="2800"/>
              <a:t>・履歴から決定論的ルールで次の数を決める</a:t>
            </a:r>
            <a:endParaRPr kumimoji="1" lang="en-US" altLang="ja-JP" sz="2800"/>
          </a:p>
          <a:p>
            <a:r>
              <a:rPr lang="ja-JP" altLang="en-US" sz="2800"/>
              <a:t>　→</a:t>
            </a:r>
            <a:r>
              <a:rPr lang="en-US" altLang="ja-JP" sz="2800"/>
              <a:t> </a:t>
            </a:r>
            <a:r>
              <a:rPr lang="ja-JP" altLang="en-US" sz="2800"/>
              <a:t>原理的には予測可能</a:t>
            </a:r>
            <a:endParaRPr kumimoji="1" lang="en-US" altLang="ja-JP" sz="2800"/>
          </a:p>
          <a:p>
            <a:r>
              <a:rPr kumimoji="1" lang="ja-JP" altLang="en-US" sz="2800"/>
              <a:t>・「</a:t>
            </a:r>
            <a:r>
              <a:rPr kumimoji="1" lang="ja-JP" altLang="en-US" sz="2800">
                <a:solidFill>
                  <a:srgbClr val="FF0000"/>
                </a:solidFill>
              </a:rPr>
              <a:t>悪い疑似乱数</a:t>
            </a:r>
            <a:r>
              <a:rPr kumimoji="1" lang="ja-JP" altLang="en-US" sz="2800"/>
              <a:t>」と「</a:t>
            </a:r>
            <a:r>
              <a:rPr kumimoji="1" lang="ja-JP" altLang="en-US" sz="2800">
                <a:solidFill>
                  <a:srgbClr val="FF0000"/>
                </a:solidFill>
              </a:rPr>
              <a:t>良い疑似乱数</a:t>
            </a:r>
            <a:r>
              <a:rPr kumimoji="1" lang="ja-JP" altLang="en-US" sz="2800"/>
              <a:t>」がある</a:t>
            </a:r>
            <a:endParaRPr lang="en-US" altLang="ja-JP" sz="2800"/>
          </a:p>
          <a:p>
            <a:endParaRPr kumimoji="1" lang="en-US" altLang="ja-JP" sz="2800"/>
          </a:p>
          <a:p>
            <a:r>
              <a:rPr kumimoji="1" lang="ja-JP" altLang="en-US" sz="2800">
                <a:solidFill>
                  <a:srgbClr val="011893"/>
                </a:solidFill>
              </a:rPr>
              <a:t>モンテカルロ法</a:t>
            </a:r>
            <a:r>
              <a:rPr kumimoji="1" lang="ja-JP" altLang="en-US" sz="2800"/>
              <a:t>とは乱数を使ったシミュレーション</a:t>
            </a:r>
          </a:p>
        </p:txBody>
      </p:sp>
    </p:spTree>
    <p:extLst>
      <p:ext uri="{BB962C8B-B14F-4D97-AF65-F5344CB8AC3E}">
        <p14:creationId xmlns:p14="http://schemas.microsoft.com/office/powerpoint/2010/main" val="1552036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雲 8">
            <a:extLst>
              <a:ext uri="{FF2B5EF4-FFF2-40B4-BE49-F238E27FC236}">
                <a16:creationId xmlns:a16="http://schemas.microsoft.com/office/drawing/2014/main" id="{73D3A093-AF89-DC4C-8425-939D116663DE}"/>
              </a:ext>
            </a:extLst>
          </p:cNvPr>
          <p:cNvSpPr/>
          <p:nvPr/>
        </p:nvSpPr>
        <p:spPr>
          <a:xfrm>
            <a:off x="4211960" y="2132856"/>
            <a:ext cx="4464496" cy="271659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824B77E-3AF0-E449-85FE-14C447714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</a:t>
            </a:r>
            <a:r>
              <a:rPr kumimoji="1" lang="ja-JP" altLang="en-US"/>
              <a:t>：モンティ・ホール問題</a:t>
            </a:r>
          </a:p>
        </p:txBody>
      </p:sp>
      <p:pic>
        <p:nvPicPr>
          <p:cNvPr id="3" name="Picture 2" descr="éããå®ç®±ã®ã¤ã©ã¹ã">
            <a:extLst>
              <a:ext uri="{FF2B5EF4-FFF2-40B4-BE49-F238E27FC236}">
                <a16:creationId xmlns:a16="http://schemas.microsoft.com/office/drawing/2014/main" id="{816B7B8B-2CAC-1D4D-A68E-E8CEA8B86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06" y="5425510"/>
            <a:ext cx="1356548" cy="13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å®ç®±ã»å®ç©ã®ã¤ã©ã¹ã">
            <a:extLst>
              <a:ext uri="{FF2B5EF4-FFF2-40B4-BE49-F238E27FC236}">
                <a16:creationId xmlns:a16="http://schemas.microsoft.com/office/drawing/2014/main" id="{FFA5FC9F-61C2-2943-B843-B7A526A3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642" y="2780928"/>
            <a:ext cx="1242368" cy="124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ãããã¯ã®ã¤ã©ã¹ã">
            <a:extLst>
              <a:ext uri="{FF2B5EF4-FFF2-40B4-BE49-F238E27FC236}">
                <a16:creationId xmlns:a16="http://schemas.microsoft.com/office/drawing/2014/main" id="{77B89692-6656-7549-80D1-545048DB0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015" y="2780928"/>
            <a:ext cx="1242368" cy="124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è©±ãåãäººãã¡ã®ã¤ã©ã¹ãï¼å¥³æ§4ï¼">
            <a:extLst>
              <a:ext uri="{FF2B5EF4-FFF2-40B4-BE49-F238E27FC236}">
                <a16:creationId xmlns:a16="http://schemas.microsoft.com/office/drawing/2014/main" id="{4EAE3091-E61A-2A44-8FC9-1E86956B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599" y="3861048"/>
            <a:ext cx="1090903" cy="142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éããå®ç®±ã®ã¤ã©ã¹ã">
            <a:extLst>
              <a:ext uri="{FF2B5EF4-FFF2-40B4-BE49-F238E27FC236}">
                <a16:creationId xmlns:a16="http://schemas.microsoft.com/office/drawing/2014/main" id="{3DA1B878-DF95-9A49-B5CB-AF73EB2EE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777" y="5425510"/>
            <a:ext cx="1356548" cy="13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éããå®ç®±ã®ã¤ã©ã¹ã">
            <a:extLst>
              <a:ext uri="{FF2B5EF4-FFF2-40B4-BE49-F238E27FC236}">
                <a16:creationId xmlns:a16="http://schemas.microsoft.com/office/drawing/2014/main" id="{5E63C45F-39EB-C845-ABBE-2CFC74704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425510"/>
            <a:ext cx="1356548" cy="13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00ACB96-C90F-6C4C-8A63-893F2A042171}"/>
              </a:ext>
            </a:extLst>
          </p:cNvPr>
          <p:cNvSpPr txBox="1"/>
          <p:nvPr/>
        </p:nvSpPr>
        <p:spPr>
          <a:xfrm>
            <a:off x="827584" y="1052736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三つの箱があり、一つは当たり、二つは外れ</a:t>
            </a:r>
          </a:p>
        </p:txBody>
      </p:sp>
    </p:spTree>
    <p:extLst>
      <p:ext uri="{BB962C8B-B14F-4D97-AF65-F5344CB8AC3E}">
        <p14:creationId xmlns:p14="http://schemas.microsoft.com/office/powerpoint/2010/main" val="1657280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A2B74A0-BBA5-744E-A455-BCA35DEE45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前回の解説：サイゼリヤ問題</a:t>
            </a:r>
            <a:r>
              <a:rPr kumimoji="1" lang="en-US" altLang="ja-JP" dirty="0"/>
              <a:t>(</a:t>
            </a:r>
            <a:r>
              <a:rPr lang="ja-JP" altLang="en-US"/>
              <a:t>自習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9B8B96C-6B9C-764D-B232-4D9E656AA9C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14753"/>
            <a:ext cx="6753824" cy="440127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6F0A3F5-18AF-E241-8632-6F5E977434ED}"/>
              </a:ext>
            </a:extLst>
          </p:cNvPr>
          <p:cNvSpPr txBox="1"/>
          <p:nvPr/>
        </p:nvSpPr>
        <p:spPr>
          <a:xfrm>
            <a:off x="467544" y="1132899"/>
            <a:ext cx="836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N</a:t>
            </a:r>
            <a:r>
              <a:rPr kumimoji="1" lang="ja-JP" altLang="en-US" sz="2800"/>
              <a:t>円でどれだけカロリーを摂取できるかをグラフ化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45A280A-ABA4-5646-8BA5-E179ACAB37BA}"/>
              </a:ext>
            </a:extLst>
          </p:cNvPr>
          <p:cNvSpPr txBox="1"/>
          <p:nvPr/>
        </p:nvSpPr>
        <p:spPr>
          <a:xfrm>
            <a:off x="2771800" y="227687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このグラフは、若干「上に凸」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8488AD25-994A-E54A-90AE-66F85B9CE7B8}"/>
              </a:ext>
            </a:extLst>
          </p:cNvPr>
          <p:cNvCxnSpPr>
            <a:stCxn id="5" idx="2"/>
          </p:cNvCxnSpPr>
          <p:nvPr/>
        </p:nvCxnSpPr>
        <p:spPr>
          <a:xfrm>
            <a:off x="4479960" y="2646204"/>
            <a:ext cx="20032" cy="10708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>
            <a:extLst>
              <a:ext uri="{FF2B5EF4-FFF2-40B4-BE49-F238E27FC236}">
                <a16:creationId xmlns:a16="http://schemas.microsoft.com/office/drawing/2014/main" id="{5C916FFE-4D01-834E-B383-0ABC5A084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4869160"/>
            <a:ext cx="3630786" cy="35445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80E3C5C-0C90-1441-A218-FC9093ACDA9B}"/>
              </a:ext>
            </a:extLst>
          </p:cNvPr>
          <p:cNvSpPr txBox="1"/>
          <p:nvPr/>
        </p:nvSpPr>
        <p:spPr>
          <a:xfrm>
            <a:off x="4139952" y="4328178"/>
            <a:ext cx="2422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相関係数</a:t>
            </a:r>
            <a:r>
              <a:rPr lang="en-US" altLang="ja-JP" sz="2400" dirty="0"/>
              <a:t> 0.9994</a:t>
            </a:r>
            <a:r>
              <a:rPr lang="ja-JP" altLang="ja-JP" sz="2400"/>
              <a:t> 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065233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B393E55-631A-294C-8D7C-6ECFDAF0C5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：モンティ・ホール問題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A1108EC-330B-EE46-A18A-34D5706D2FFF}"/>
              </a:ext>
            </a:extLst>
          </p:cNvPr>
          <p:cNvGrpSpPr/>
          <p:nvPr/>
        </p:nvGrpSpPr>
        <p:grpSpPr>
          <a:xfrm>
            <a:off x="323528" y="1124744"/>
            <a:ext cx="2368376" cy="1693349"/>
            <a:chOff x="402130" y="116632"/>
            <a:chExt cx="3794627" cy="2713095"/>
          </a:xfrm>
        </p:grpSpPr>
        <p:pic>
          <p:nvPicPr>
            <p:cNvPr id="4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38E8F8CB-0352-5547-883D-F9BA26FA9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30" y="1916832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è©±ãåãäººãã¡ã®ã¤ã©ã¹ãï¼å¥³æ§4ï¼">
              <a:extLst>
                <a:ext uri="{FF2B5EF4-FFF2-40B4-BE49-F238E27FC236}">
                  <a16:creationId xmlns:a16="http://schemas.microsoft.com/office/drawing/2014/main" id="{F3D39391-BE90-4D45-82B4-F2247C624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16632"/>
              <a:ext cx="734128" cy="955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08C78B0C-DCA2-7D45-951B-8B9555FF6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916831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800ABA33-8A18-0840-B793-3A511D445A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3862" y="1916830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右矢印 7">
              <a:extLst>
                <a:ext uri="{FF2B5EF4-FFF2-40B4-BE49-F238E27FC236}">
                  <a16:creationId xmlns:a16="http://schemas.microsoft.com/office/drawing/2014/main" id="{D13F268D-96B4-CB47-816D-B64374C91280}"/>
                </a:ext>
              </a:extLst>
            </p:cNvPr>
            <p:cNvSpPr/>
            <p:nvPr/>
          </p:nvSpPr>
          <p:spPr>
            <a:xfrm rot="8103042">
              <a:off x="1179422" y="1293400"/>
              <a:ext cx="864096" cy="43204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B08A0534-EBF1-C349-8FA5-4D0530B004D9}"/>
              </a:ext>
            </a:extLst>
          </p:cNvPr>
          <p:cNvGrpSpPr/>
          <p:nvPr/>
        </p:nvGrpSpPr>
        <p:grpSpPr>
          <a:xfrm>
            <a:off x="323528" y="2924944"/>
            <a:ext cx="2369974" cy="1713040"/>
            <a:chOff x="395536" y="2372535"/>
            <a:chExt cx="2369974" cy="1713040"/>
          </a:xfrm>
        </p:grpSpPr>
        <p:pic>
          <p:nvPicPr>
            <p:cNvPr id="10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CAFA0B89-1DEE-6F44-AC4E-D9C6BE38E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3496110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è©±ãåãäººãã¡ã®ã¤ã©ã¹ãï¼å¥³æ§4ï¼">
              <a:extLst>
                <a:ext uri="{FF2B5EF4-FFF2-40B4-BE49-F238E27FC236}">
                  <a16:creationId xmlns:a16="http://schemas.microsoft.com/office/drawing/2014/main" id="{3C82A584-33BF-9D4A-BF87-3C9F01B69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0281" y="2372535"/>
              <a:ext cx="458198" cy="596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256B8F46-6D95-904C-A12D-227DA7C70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3501008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右矢印 12">
              <a:extLst>
                <a:ext uri="{FF2B5EF4-FFF2-40B4-BE49-F238E27FC236}">
                  <a16:creationId xmlns:a16="http://schemas.microsoft.com/office/drawing/2014/main" id="{F8519EDB-3679-A349-BA15-38CBC539432D}"/>
                </a:ext>
              </a:extLst>
            </p:cNvPr>
            <p:cNvSpPr/>
            <p:nvPr/>
          </p:nvSpPr>
          <p:spPr>
            <a:xfrm rot="8103042">
              <a:off x="880675" y="3107002"/>
              <a:ext cx="539316" cy="26965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4" name="Picture 6" descr="ãããã¯ã®ã¤ã©ã¹ã">
              <a:extLst>
                <a:ext uri="{FF2B5EF4-FFF2-40B4-BE49-F238E27FC236}">
                  <a16:creationId xmlns:a16="http://schemas.microsoft.com/office/drawing/2014/main" id="{BF2FDDC2-E39E-3542-AF64-463BAD89A0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344" y="3499487"/>
              <a:ext cx="586088" cy="586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3AF7300-7D76-D546-9838-8AC2F59B9028}"/>
              </a:ext>
            </a:extLst>
          </p:cNvPr>
          <p:cNvGrpSpPr/>
          <p:nvPr/>
        </p:nvGrpSpPr>
        <p:grpSpPr>
          <a:xfrm>
            <a:off x="323528" y="5085184"/>
            <a:ext cx="2368376" cy="1698543"/>
            <a:chOff x="467544" y="4592846"/>
            <a:chExt cx="2368376" cy="1698543"/>
          </a:xfrm>
        </p:grpSpPr>
        <p:pic>
          <p:nvPicPr>
            <p:cNvPr id="16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1E191B69-DEB6-E64D-8AF3-8B27F77FA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5716421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è©±ãåãäººãã¡ã®ã¤ã©ã¹ãï¼å¥³æ§4ï¼">
              <a:extLst>
                <a:ext uri="{FF2B5EF4-FFF2-40B4-BE49-F238E27FC236}">
                  <a16:creationId xmlns:a16="http://schemas.microsoft.com/office/drawing/2014/main" id="{3AC9B144-2341-924F-9E71-C285421CF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289" y="4592846"/>
              <a:ext cx="458198" cy="596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83DF3D5B-3076-134E-9D54-79B6A601C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146" y="5716420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右矢印 18">
              <a:extLst>
                <a:ext uri="{FF2B5EF4-FFF2-40B4-BE49-F238E27FC236}">
                  <a16:creationId xmlns:a16="http://schemas.microsoft.com/office/drawing/2014/main" id="{D9E0092D-0447-1F4F-8634-E35687319ED5}"/>
                </a:ext>
              </a:extLst>
            </p:cNvPr>
            <p:cNvSpPr/>
            <p:nvPr/>
          </p:nvSpPr>
          <p:spPr>
            <a:xfrm rot="8103042">
              <a:off x="952683" y="5327313"/>
              <a:ext cx="539316" cy="26965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" name="Picture 6" descr="ãããã¯ã®ã¤ã©ã¹ã">
              <a:extLst>
                <a:ext uri="{FF2B5EF4-FFF2-40B4-BE49-F238E27FC236}">
                  <a16:creationId xmlns:a16="http://schemas.microsoft.com/office/drawing/2014/main" id="{5C23D8DA-0BA2-1A42-A010-899B655317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882" y="5705301"/>
              <a:ext cx="586088" cy="586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右矢印 20">
              <a:extLst>
                <a:ext uri="{FF2B5EF4-FFF2-40B4-BE49-F238E27FC236}">
                  <a16:creationId xmlns:a16="http://schemas.microsoft.com/office/drawing/2014/main" id="{8F73F7AE-F6E1-5249-9D3F-95125F2DFA8D}"/>
                </a:ext>
              </a:extLst>
            </p:cNvPr>
            <p:cNvSpPr/>
            <p:nvPr/>
          </p:nvSpPr>
          <p:spPr>
            <a:xfrm rot="2615014">
              <a:off x="1839113" y="5298020"/>
              <a:ext cx="539316" cy="269658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8A2EB8A-3A2A-F646-B644-90056C715677}"/>
              </a:ext>
            </a:extLst>
          </p:cNvPr>
          <p:cNvSpPr txBox="1"/>
          <p:nvPr/>
        </p:nvSpPr>
        <p:spPr>
          <a:xfrm>
            <a:off x="3491880" y="1556792"/>
            <a:ext cx="5328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ja-JP" altLang="en-US" sz="2400" dirty="0"/>
              <a:t>挑戦者は三つの箱のうちの一つを選ぶ</a:t>
            </a:r>
            <a:endParaRPr kumimoji="1" lang="ja-JP" altLang="en-US" sz="24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1F9C233-8956-FF4D-B83D-35CBD2C1BD0B}"/>
              </a:ext>
            </a:extLst>
          </p:cNvPr>
          <p:cNvSpPr txBox="1"/>
          <p:nvPr/>
        </p:nvSpPr>
        <p:spPr>
          <a:xfrm>
            <a:off x="3491880" y="2924944"/>
            <a:ext cx="51125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2. </a:t>
            </a:r>
            <a:r>
              <a:rPr kumimoji="1" lang="ja-JP" altLang="en-US" sz="2400" dirty="0"/>
              <a:t>司会者は、選ばれていない二つのうち、外れの箱を一つ開ける。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二つとも外れの場合があるが、一つだけ開ける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4CB19F7-9EFE-9D4A-8A18-8D2E30C8BBC5}"/>
              </a:ext>
            </a:extLst>
          </p:cNvPr>
          <p:cNvSpPr txBox="1"/>
          <p:nvPr/>
        </p:nvSpPr>
        <p:spPr>
          <a:xfrm>
            <a:off x="3491880" y="5085184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3</a:t>
            </a:r>
            <a:r>
              <a:rPr kumimoji="1" lang="en-US" altLang="ja-JP" sz="2400" dirty="0"/>
              <a:t>. </a:t>
            </a:r>
            <a:r>
              <a:rPr kumimoji="1" lang="ja-JP" altLang="en-US" sz="2400" dirty="0"/>
              <a:t>挑戦者は、空いていない箱に選択を変更できる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98990E1-824E-E14B-BF69-F8DD7B344761}"/>
              </a:ext>
            </a:extLst>
          </p:cNvPr>
          <p:cNvSpPr txBox="1"/>
          <p:nvPr/>
        </p:nvSpPr>
        <p:spPr>
          <a:xfrm>
            <a:off x="3347864" y="6309320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変更する場合としない場合、どちらが得か？</a:t>
            </a:r>
          </a:p>
        </p:txBody>
      </p:sp>
    </p:spTree>
    <p:extLst>
      <p:ext uri="{BB962C8B-B14F-4D97-AF65-F5344CB8AC3E}">
        <p14:creationId xmlns:p14="http://schemas.microsoft.com/office/powerpoint/2010/main" val="2897562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5FB9871-5FFD-4D44-B527-ADBC8A815C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lang="en-US" altLang="ja-JP"/>
              <a:t>2</a:t>
            </a:r>
            <a:r>
              <a:rPr lang="ja-JP" altLang="en-US"/>
              <a:t>：パーコレーション</a:t>
            </a:r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89E08570-1373-1846-860D-95C0DACBA1B5}"/>
              </a:ext>
            </a:extLst>
          </p:cNvPr>
          <p:cNvSpPr txBox="1"/>
          <p:nvPr/>
        </p:nvSpPr>
        <p:spPr>
          <a:xfrm>
            <a:off x="1115616" y="6021288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無事な道だけを通って左から右に通過できるか？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ADB4DFFE-87EB-2F46-9097-B0DD107A263E}"/>
              </a:ext>
            </a:extLst>
          </p:cNvPr>
          <p:cNvSpPr txBox="1"/>
          <p:nvPr/>
        </p:nvSpPr>
        <p:spPr>
          <a:xfrm>
            <a:off x="683568" y="1268760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碁盤の目状の道がところどころ通行止めになっている</a:t>
            </a:r>
          </a:p>
        </p:txBody>
      </p: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ADA01BC4-EFF4-864A-9876-6E36AB9FF1D4}"/>
              </a:ext>
            </a:extLst>
          </p:cNvPr>
          <p:cNvGrpSpPr/>
          <p:nvPr/>
        </p:nvGrpSpPr>
        <p:grpSpPr>
          <a:xfrm>
            <a:off x="827584" y="1844824"/>
            <a:ext cx="7443946" cy="3888432"/>
            <a:chOff x="827584" y="1916832"/>
            <a:chExt cx="7443946" cy="3888432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5C8990E8-C9E5-8B40-9914-0C3A3FCC9907}"/>
                </a:ext>
              </a:extLst>
            </p:cNvPr>
            <p:cNvSpPr/>
            <p:nvPr/>
          </p:nvSpPr>
          <p:spPr>
            <a:xfrm>
              <a:off x="2483768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17DE715-E0A9-A642-8BF2-5AA17C4FC0C9}"/>
                </a:ext>
              </a:extLst>
            </p:cNvPr>
            <p:cNvSpPr/>
            <p:nvPr/>
          </p:nvSpPr>
          <p:spPr>
            <a:xfrm>
              <a:off x="3347864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CE017111-8D2F-544F-B600-1E66A1401A52}"/>
                </a:ext>
              </a:extLst>
            </p:cNvPr>
            <p:cNvSpPr/>
            <p:nvPr/>
          </p:nvSpPr>
          <p:spPr>
            <a:xfrm>
              <a:off x="4211960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249560E-9A16-8F4F-9657-BD1DC0C07B4A}"/>
                </a:ext>
              </a:extLst>
            </p:cNvPr>
            <p:cNvSpPr/>
            <p:nvPr/>
          </p:nvSpPr>
          <p:spPr>
            <a:xfrm>
              <a:off x="5076056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C6BC614-71C9-3243-864C-477886E76CBB}"/>
                </a:ext>
              </a:extLst>
            </p:cNvPr>
            <p:cNvSpPr/>
            <p:nvPr/>
          </p:nvSpPr>
          <p:spPr>
            <a:xfrm>
              <a:off x="5940152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B8EC6035-90A5-CB4B-905C-453F0EBFE067}"/>
                </a:ext>
              </a:extLst>
            </p:cNvPr>
            <p:cNvSpPr/>
            <p:nvPr/>
          </p:nvSpPr>
          <p:spPr>
            <a:xfrm>
              <a:off x="2483768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B71C2E1D-B0C5-DB41-BFF0-C616262725C7}"/>
                </a:ext>
              </a:extLst>
            </p:cNvPr>
            <p:cNvSpPr/>
            <p:nvPr/>
          </p:nvSpPr>
          <p:spPr>
            <a:xfrm>
              <a:off x="3347864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DAC110DD-43ED-5F49-B2E0-DC400B97E81A}"/>
                </a:ext>
              </a:extLst>
            </p:cNvPr>
            <p:cNvSpPr/>
            <p:nvPr/>
          </p:nvSpPr>
          <p:spPr>
            <a:xfrm>
              <a:off x="4211960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5FEE10D2-CF32-2B4C-9299-D06F93345FCA}"/>
                </a:ext>
              </a:extLst>
            </p:cNvPr>
            <p:cNvSpPr/>
            <p:nvPr/>
          </p:nvSpPr>
          <p:spPr>
            <a:xfrm>
              <a:off x="5076056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D026A7C9-BDD9-E849-B7F2-3648F6B495AD}"/>
                </a:ext>
              </a:extLst>
            </p:cNvPr>
            <p:cNvSpPr/>
            <p:nvPr/>
          </p:nvSpPr>
          <p:spPr>
            <a:xfrm>
              <a:off x="5940152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7F22081F-89DC-8B42-969B-BFC1B0C6C68B}"/>
                </a:ext>
              </a:extLst>
            </p:cNvPr>
            <p:cNvSpPr/>
            <p:nvPr/>
          </p:nvSpPr>
          <p:spPr>
            <a:xfrm>
              <a:off x="2483768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C6689DE0-CF27-2143-8D0A-3CE3742574A5}"/>
                </a:ext>
              </a:extLst>
            </p:cNvPr>
            <p:cNvSpPr/>
            <p:nvPr/>
          </p:nvSpPr>
          <p:spPr>
            <a:xfrm>
              <a:off x="3347864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5DA3A513-F376-084B-9DCB-AF16A0622FF5}"/>
                </a:ext>
              </a:extLst>
            </p:cNvPr>
            <p:cNvSpPr/>
            <p:nvPr/>
          </p:nvSpPr>
          <p:spPr>
            <a:xfrm>
              <a:off x="4211960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E25D2238-A594-8149-B009-BCD839A828B3}"/>
                </a:ext>
              </a:extLst>
            </p:cNvPr>
            <p:cNvSpPr/>
            <p:nvPr/>
          </p:nvSpPr>
          <p:spPr>
            <a:xfrm>
              <a:off x="5076056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54B91AAD-5014-1C49-B22B-1CACC5E48C22}"/>
                </a:ext>
              </a:extLst>
            </p:cNvPr>
            <p:cNvSpPr/>
            <p:nvPr/>
          </p:nvSpPr>
          <p:spPr>
            <a:xfrm>
              <a:off x="5940152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8BBB13D0-D07B-304E-B7C4-150D9F2D1CF2}"/>
                </a:ext>
              </a:extLst>
            </p:cNvPr>
            <p:cNvSpPr/>
            <p:nvPr/>
          </p:nvSpPr>
          <p:spPr>
            <a:xfrm>
              <a:off x="2483768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0432C43F-3D31-4646-AAA0-327D13627145}"/>
                </a:ext>
              </a:extLst>
            </p:cNvPr>
            <p:cNvSpPr/>
            <p:nvPr/>
          </p:nvSpPr>
          <p:spPr>
            <a:xfrm>
              <a:off x="3347864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D8129104-1D16-BC45-8A04-D206EA5F9FD7}"/>
                </a:ext>
              </a:extLst>
            </p:cNvPr>
            <p:cNvSpPr/>
            <p:nvPr/>
          </p:nvSpPr>
          <p:spPr>
            <a:xfrm>
              <a:off x="4211960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C77ED276-5BA4-4641-8C13-5904EA87E988}"/>
                </a:ext>
              </a:extLst>
            </p:cNvPr>
            <p:cNvSpPr/>
            <p:nvPr/>
          </p:nvSpPr>
          <p:spPr>
            <a:xfrm>
              <a:off x="5076056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1AB5ECF6-AC93-1F49-84FB-7D741793F664}"/>
                </a:ext>
              </a:extLst>
            </p:cNvPr>
            <p:cNvSpPr/>
            <p:nvPr/>
          </p:nvSpPr>
          <p:spPr>
            <a:xfrm>
              <a:off x="5940152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50790CC-5097-904F-965B-25691B3E2F15}"/>
                </a:ext>
              </a:extLst>
            </p:cNvPr>
            <p:cNvSpPr/>
            <p:nvPr/>
          </p:nvSpPr>
          <p:spPr>
            <a:xfrm>
              <a:off x="2483768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1F40B03F-D6AB-344C-BE2D-7FE4CE7B9832}"/>
                </a:ext>
              </a:extLst>
            </p:cNvPr>
            <p:cNvSpPr/>
            <p:nvPr/>
          </p:nvSpPr>
          <p:spPr>
            <a:xfrm>
              <a:off x="3347864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F047E8FF-FB23-8D48-A194-713893F9993D}"/>
                </a:ext>
              </a:extLst>
            </p:cNvPr>
            <p:cNvSpPr/>
            <p:nvPr/>
          </p:nvSpPr>
          <p:spPr>
            <a:xfrm>
              <a:off x="4211960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E8C76B1-9DC9-134B-9DB0-492541ECD1C2}"/>
                </a:ext>
              </a:extLst>
            </p:cNvPr>
            <p:cNvSpPr/>
            <p:nvPr/>
          </p:nvSpPr>
          <p:spPr>
            <a:xfrm>
              <a:off x="5076056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73F0159C-C45C-CB48-AD07-EF5916EBA42A}"/>
                </a:ext>
              </a:extLst>
            </p:cNvPr>
            <p:cNvSpPr/>
            <p:nvPr/>
          </p:nvSpPr>
          <p:spPr>
            <a:xfrm>
              <a:off x="5940152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79D65A81-6E15-6941-B185-86B8D96C585C}"/>
                </a:ext>
              </a:extLst>
            </p:cNvPr>
            <p:cNvCxnSpPr>
              <a:stCxn id="3" idx="2"/>
              <a:endCxn id="8" idx="0"/>
            </p:cNvCxnSpPr>
            <p:nvPr/>
          </p:nvCxnSpPr>
          <p:spPr>
            <a:xfrm>
              <a:off x="2699792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5400D518-94DA-5B4B-BF42-F01437A0BF47}"/>
                </a:ext>
              </a:extLst>
            </p:cNvPr>
            <p:cNvCxnSpPr/>
            <p:nvPr/>
          </p:nvCxnSpPr>
          <p:spPr>
            <a:xfrm>
              <a:off x="3563888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9EBE3883-77BF-D944-A7FF-294B89D70E0B}"/>
                </a:ext>
              </a:extLst>
            </p:cNvPr>
            <p:cNvCxnSpPr/>
            <p:nvPr/>
          </p:nvCxnSpPr>
          <p:spPr>
            <a:xfrm>
              <a:off x="4427984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A4AC7644-09AF-CC4A-9145-3543E8B04775}"/>
                </a:ext>
              </a:extLst>
            </p:cNvPr>
            <p:cNvCxnSpPr/>
            <p:nvPr/>
          </p:nvCxnSpPr>
          <p:spPr>
            <a:xfrm>
              <a:off x="5292080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2557F93F-6B0D-8C47-A20D-4A9E8C2B5BCF}"/>
                </a:ext>
              </a:extLst>
            </p:cNvPr>
            <p:cNvCxnSpPr/>
            <p:nvPr/>
          </p:nvCxnSpPr>
          <p:spPr>
            <a:xfrm>
              <a:off x="6156176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39B2C78C-D97E-6146-8DAD-25C50E43E8FE}"/>
                </a:ext>
              </a:extLst>
            </p:cNvPr>
            <p:cNvCxnSpPr/>
            <p:nvPr/>
          </p:nvCxnSpPr>
          <p:spPr>
            <a:xfrm>
              <a:off x="2699792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01476568-2184-5646-96D8-44AD736B4D6F}"/>
                </a:ext>
              </a:extLst>
            </p:cNvPr>
            <p:cNvCxnSpPr/>
            <p:nvPr/>
          </p:nvCxnSpPr>
          <p:spPr>
            <a:xfrm>
              <a:off x="3563888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F6A7D37-C193-9F45-B163-DA76A6A99BB0}"/>
                </a:ext>
              </a:extLst>
            </p:cNvPr>
            <p:cNvCxnSpPr/>
            <p:nvPr/>
          </p:nvCxnSpPr>
          <p:spPr>
            <a:xfrm>
              <a:off x="4427984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B2EF1C3B-4D42-074D-8F5B-08844E21BAAB}"/>
                </a:ext>
              </a:extLst>
            </p:cNvPr>
            <p:cNvCxnSpPr/>
            <p:nvPr/>
          </p:nvCxnSpPr>
          <p:spPr>
            <a:xfrm>
              <a:off x="5292080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C62C9AD9-6B0B-E647-B4B2-C47CAF452DA6}"/>
                </a:ext>
              </a:extLst>
            </p:cNvPr>
            <p:cNvCxnSpPr/>
            <p:nvPr/>
          </p:nvCxnSpPr>
          <p:spPr>
            <a:xfrm>
              <a:off x="6156176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FDF59745-1AC5-EB49-A7E4-3810DB5E74AD}"/>
                </a:ext>
              </a:extLst>
            </p:cNvPr>
            <p:cNvCxnSpPr/>
            <p:nvPr/>
          </p:nvCxnSpPr>
          <p:spPr>
            <a:xfrm>
              <a:off x="2699792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2A9E231C-6BAA-8541-9171-A0FC30D6DA80}"/>
                </a:ext>
              </a:extLst>
            </p:cNvPr>
            <p:cNvCxnSpPr/>
            <p:nvPr/>
          </p:nvCxnSpPr>
          <p:spPr>
            <a:xfrm>
              <a:off x="3563888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4B7C7C53-E2B1-664B-90A3-5C1C111C9D45}"/>
                </a:ext>
              </a:extLst>
            </p:cNvPr>
            <p:cNvCxnSpPr/>
            <p:nvPr/>
          </p:nvCxnSpPr>
          <p:spPr>
            <a:xfrm>
              <a:off x="4427984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0795CB82-7F11-A449-82E1-826A4D8B25E7}"/>
                </a:ext>
              </a:extLst>
            </p:cNvPr>
            <p:cNvCxnSpPr/>
            <p:nvPr/>
          </p:nvCxnSpPr>
          <p:spPr>
            <a:xfrm>
              <a:off x="5292080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3D134921-FED7-3E48-9F3D-B2A3517EDDA0}"/>
                </a:ext>
              </a:extLst>
            </p:cNvPr>
            <p:cNvCxnSpPr/>
            <p:nvPr/>
          </p:nvCxnSpPr>
          <p:spPr>
            <a:xfrm>
              <a:off x="6156176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2D49AEBA-A01B-2341-9FED-2AE47F5A2DE8}"/>
                </a:ext>
              </a:extLst>
            </p:cNvPr>
            <p:cNvCxnSpPr/>
            <p:nvPr/>
          </p:nvCxnSpPr>
          <p:spPr>
            <a:xfrm>
              <a:off x="2699792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0D97E6EE-EBAF-0B4D-BE01-004DDFFD0A70}"/>
                </a:ext>
              </a:extLst>
            </p:cNvPr>
            <p:cNvCxnSpPr/>
            <p:nvPr/>
          </p:nvCxnSpPr>
          <p:spPr>
            <a:xfrm>
              <a:off x="3563888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D305CBD3-A8BD-A84E-8C1F-7809C499EC26}"/>
                </a:ext>
              </a:extLst>
            </p:cNvPr>
            <p:cNvCxnSpPr/>
            <p:nvPr/>
          </p:nvCxnSpPr>
          <p:spPr>
            <a:xfrm>
              <a:off x="4427984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8B5701F2-6CA3-224E-B6DB-3911998AEE6A}"/>
                </a:ext>
              </a:extLst>
            </p:cNvPr>
            <p:cNvCxnSpPr/>
            <p:nvPr/>
          </p:nvCxnSpPr>
          <p:spPr>
            <a:xfrm>
              <a:off x="5292080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74579345-5837-9C4A-9606-79BCE7462944}"/>
                </a:ext>
              </a:extLst>
            </p:cNvPr>
            <p:cNvCxnSpPr/>
            <p:nvPr/>
          </p:nvCxnSpPr>
          <p:spPr>
            <a:xfrm>
              <a:off x="6156176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F49FD36D-E914-C949-AE23-16D0BC9D4BBE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2915816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839EB03A-C826-1442-8512-E3E624726484}"/>
                </a:ext>
              </a:extLst>
            </p:cNvPr>
            <p:cNvCxnSpPr/>
            <p:nvPr/>
          </p:nvCxnSpPr>
          <p:spPr>
            <a:xfrm>
              <a:off x="3779912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FC54B2E0-F5D1-6F41-A4F0-BD53AAA2D372}"/>
                </a:ext>
              </a:extLst>
            </p:cNvPr>
            <p:cNvCxnSpPr/>
            <p:nvPr/>
          </p:nvCxnSpPr>
          <p:spPr>
            <a:xfrm>
              <a:off x="4644008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FEDC4A80-3355-924B-9A34-47BAECC541D2}"/>
                </a:ext>
              </a:extLst>
            </p:cNvPr>
            <p:cNvCxnSpPr/>
            <p:nvPr/>
          </p:nvCxnSpPr>
          <p:spPr>
            <a:xfrm>
              <a:off x="5508104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14377C29-7634-E940-94CC-3BE0BD3FFEED}"/>
                </a:ext>
              </a:extLst>
            </p:cNvPr>
            <p:cNvCxnSpPr/>
            <p:nvPr/>
          </p:nvCxnSpPr>
          <p:spPr>
            <a:xfrm>
              <a:off x="2915816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EDCE8435-897F-FC4E-BCE5-F6BFA1F1BECF}"/>
                </a:ext>
              </a:extLst>
            </p:cNvPr>
            <p:cNvCxnSpPr/>
            <p:nvPr/>
          </p:nvCxnSpPr>
          <p:spPr>
            <a:xfrm>
              <a:off x="3779912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6A57F212-8774-1B4A-8C97-B486F7E57367}"/>
                </a:ext>
              </a:extLst>
            </p:cNvPr>
            <p:cNvCxnSpPr/>
            <p:nvPr/>
          </p:nvCxnSpPr>
          <p:spPr>
            <a:xfrm>
              <a:off x="4644008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075C5226-16BD-DA48-AD4E-7ECE6657EC17}"/>
                </a:ext>
              </a:extLst>
            </p:cNvPr>
            <p:cNvCxnSpPr/>
            <p:nvPr/>
          </p:nvCxnSpPr>
          <p:spPr>
            <a:xfrm>
              <a:off x="5508104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5F6A1013-0C01-E04B-BA05-B44569432DE5}"/>
                </a:ext>
              </a:extLst>
            </p:cNvPr>
            <p:cNvCxnSpPr/>
            <p:nvPr/>
          </p:nvCxnSpPr>
          <p:spPr>
            <a:xfrm>
              <a:off x="2915816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FE2C28AF-A88A-7148-B8E1-C18AD09DE4A7}"/>
                </a:ext>
              </a:extLst>
            </p:cNvPr>
            <p:cNvCxnSpPr/>
            <p:nvPr/>
          </p:nvCxnSpPr>
          <p:spPr>
            <a:xfrm>
              <a:off x="3779912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4D572F6A-BA4F-9F4A-98AA-9A00652F77B3}"/>
                </a:ext>
              </a:extLst>
            </p:cNvPr>
            <p:cNvCxnSpPr/>
            <p:nvPr/>
          </p:nvCxnSpPr>
          <p:spPr>
            <a:xfrm>
              <a:off x="4644008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47821A6F-E446-0047-87B9-BFAB199D2393}"/>
                </a:ext>
              </a:extLst>
            </p:cNvPr>
            <p:cNvCxnSpPr/>
            <p:nvPr/>
          </p:nvCxnSpPr>
          <p:spPr>
            <a:xfrm>
              <a:off x="5508104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C3AB5A71-EB9F-F343-97BB-C396E3337DD2}"/>
                </a:ext>
              </a:extLst>
            </p:cNvPr>
            <p:cNvCxnSpPr/>
            <p:nvPr/>
          </p:nvCxnSpPr>
          <p:spPr>
            <a:xfrm>
              <a:off x="2915816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AF7889F8-7C25-B348-BA51-7592428CEAB0}"/>
                </a:ext>
              </a:extLst>
            </p:cNvPr>
            <p:cNvCxnSpPr/>
            <p:nvPr/>
          </p:nvCxnSpPr>
          <p:spPr>
            <a:xfrm>
              <a:off x="3779912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7416FF1F-3261-0C40-B644-E8DB0D2B485A}"/>
                </a:ext>
              </a:extLst>
            </p:cNvPr>
            <p:cNvCxnSpPr/>
            <p:nvPr/>
          </p:nvCxnSpPr>
          <p:spPr>
            <a:xfrm>
              <a:off x="4644008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3B65173D-494B-0D46-8535-8687286922EA}"/>
                </a:ext>
              </a:extLst>
            </p:cNvPr>
            <p:cNvCxnSpPr/>
            <p:nvPr/>
          </p:nvCxnSpPr>
          <p:spPr>
            <a:xfrm>
              <a:off x="5508104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094167C2-141E-B14D-83C7-06FC676112EC}"/>
                </a:ext>
              </a:extLst>
            </p:cNvPr>
            <p:cNvCxnSpPr/>
            <p:nvPr/>
          </p:nvCxnSpPr>
          <p:spPr>
            <a:xfrm>
              <a:off x="2915816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78D72800-6160-4B4A-8B53-19338CD52D74}"/>
                </a:ext>
              </a:extLst>
            </p:cNvPr>
            <p:cNvCxnSpPr/>
            <p:nvPr/>
          </p:nvCxnSpPr>
          <p:spPr>
            <a:xfrm>
              <a:off x="3779912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A3A14379-2373-5942-8671-E29BA2B1A18F}"/>
                </a:ext>
              </a:extLst>
            </p:cNvPr>
            <p:cNvCxnSpPr/>
            <p:nvPr/>
          </p:nvCxnSpPr>
          <p:spPr>
            <a:xfrm>
              <a:off x="4644008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C50ACCB7-C8EB-B745-B1AB-404E15B16890}"/>
                </a:ext>
              </a:extLst>
            </p:cNvPr>
            <p:cNvCxnSpPr/>
            <p:nvPr/>
          </p:nvCxnSpPr>
          <p:spPr>
            <a:xfrm>
              <a:off x="5508104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乗算 36">
              <a:extLst>
                <a:ext uri="{FF2B5EF4-FFF2-40B4-BE49-F238E27FC236}">
                  <a16:creationId xmlns:a16="http://schemas.microsoft.com/office/drawing/2014/main" id="{74D056B6-C8E5-8F4D-A9D6-58A384B27A7D}"/>
                </a:ext>
              </a:extLst>
            </p:cNvPr>
            <p:cNvSpPr/>
            <p:nvPr/>
          </p:nvSpPr>
          <p:spPr>
            <a:xfrm>
              <a:off x="2987824" y="198884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乗算 36">
              <a:extLst>
                <a:ext uri="{FF2B5EF4-FFF2-40B4-BE49-F238E27FC236}">
                  <a16:creationId xmlns:a16="http://schemas.microsoft.com/office/drawing/2014/main" id="{75C7E4FE-4797-9041-9414-438C7DC1C771}"/>
                </a:ext>
              </a:extLst>
            </p:cNvPr>
            <p:cNvSpPr/>
            <p:nvPr/>
          </p:nvSpPr>
          <p:spPr>
            <a:xfrm>
              <a:off x="4716016" y="198884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乗算 36">
              <a:extLst>
                <a:ext uri="{FF2B5EF4-FFF2-40B4-BE49-F238E27FC236}">
                  <a16:creationId xmlns:a16="http://schemas.microsoft.com/office/drawing/2014/main" id="{379AE32E-18A9-8B49-8142-A5D89E428F5C}"/>
                </a:ext>
              </a:extLst>
            </p:cNvPr>
            <p:cNvSpPr/>
            <p:nvPr/>
          </p:nvSpPr>
          <p:spPr>
            <a:xfrm>
              <a:off x="2555776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乗算 36">
              <a:extLst>
                <a:ext uri="{FF2B5EF4-FFF2-40B4-BE49-F238E27FC236}">
                  <a16:creationId xmlns:a16="http://schemas.microsoft.com/office/drawing/2014/main" id="{85DCC2B0-8EE8-D74B-9024-CC4DE90608ED}"/>
                </a:ext>
              </a:extLst>
            </p:cNvPr>
            <p:cNvSpPr/>
            <p:nvPr/>
          </p:nvSpPr>
          <p:spPr>
            <a:xfrm>
              <a:off x="3419872" y="328498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乗算 36">
              <a:extLst>
                <a:ext uri="{FF2B5EF4-FFF2-40B4-BE49-F238E27FC236}">
                  <a16:creationId xmlns:a16="http://schemas.microsoft.com/office/drawing/2014/main" id="{A9DC16F2-94F7-174B-B0F3-4E0CFFB3FBE8}"/>
                </a:ext>
              </a:extLst>
            </p:cNvPr>
            <p:cNvSpPr/>
            <p:nvPr/>
          </p:nvSpPr>
          <p:spPr>
            <a:xfrm>
              <a:off x="4283968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乗算 36">
              <a:extLst>
                <a:ext uri="{FF2B5EF4-FFF2-40B4-BE49-F238E27FC236}">
                  <a16:creationId xmlns:a16="http://schemas.microsoft.com/office/drawing/2014/main" id="{52192685-869E-AC4B-9FA9-825E93856064}"/>
                </a:ext>
              </a:extLst>
            </p:cNvPr>
            <p:cNvSpPr/>
            <p:nvPr/>
          </p:nvSpPr>
          <p:spPr>
            <a:xfrm>
              <a:off x="5148064" y="328498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乗算 36">
              <a:extLst>
                <a:ext uri="{FF2B5EF4-FFF2-40B4-BE49-F238E27FC236}">
                  <a16:creationId xmlns:a16="http://schemas.microsoft.com/office/drawing/2014/main" id="{26EF7C4C-9283-CC4B-A602-4B95D0D282F0}"/>
                </a:ext>
              </a:extLst>
            </p:cNvPr>
            <p:cNvSpPr/>
            <p:nvPr/>
          </p:nvSpPr>
          <p:spPr>
            <a:xfrm>
              <a:off x="4283968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乗算 36">
              <a:extLst>
                <a:ext uri="{FF2B5EF4-FFF2-40B4-BE49-F238E27FC236}">
                  <a16:creationId xmlns:a16="http://schemas.microsoft.com/office/drawing/2014/main" id="{F3379C38-4261-824A-AF48-57CE00CDA0D1}"/>
                </a:ext>
              </a:extLst>
            </p:cNvPr>
            <p:cNvSpPr/>
            <p:nvPr/>
          </p:nvSpPr>
          <p:spPr>
            <a:xfrm>
              <a:off x="2555776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乗算 36">
              <a:extLst>
                <a:ext uri="{FF2B5EF4-FFF2-40B4-BE49-F238E27FC236}">
                  <a16:creationId xmlns:a16="http://schemas.microsoft.com/office/drawing/2014/main" id="{8A57BB81-71EA-3245-AAFC-639F5BC86776}"/>
                </a:ext>
              </a:extLst>
            </p:cNvPr>
            <p:cNvSpPr/>
            <p:nvPr/>
          </p:nvSpPr>
          <p:spPr>
            <a:xfrm>
              <a:off x="6012160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乗算 36">
              <a:extLst>
                <a:ext uri="{FF2B5EF4-FFF2-40B4-BE49-F238E27FC236}">
                  <a16:creationId xmlns:a16="http://schemas.microsoft.com/office/drawing/2014/main" id="{4986F35F-739F-DA4B-905C-F76442C093D3}"/>
                </a:ext>
              </a:extLst>
            </p:cNvPr>
            <p:cNvSpPr/>
            <p:nvPr/>
          </p:nvSpPr>
          <p:spPr>
            <a:xfrm>
              <a:off x="6012160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乗算 36">
              <a:extLst>
                <a:ext uri="{FF2B5EF4-FFF2-40B4-BE49-F238E27FC236}">
                  <a16:creationId xmlns:a16="http://schemas.microsoft.com/office/drawing/2014/main" id="{B51E9510-8B95-F843-B233-BA64E1240010}"/>
                </a:ext>
              </a:extLst>
            </p:cNvPr>
            <p:cNvSpPr/>
            <p:nvPr/>
          </p:nvSpPr>
          <p:spPr>
            <a:xfrm>
              <a:off x="5148064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乗算 36">
              <a:extLst>
                <a:ext uri="{FF2B5EF4-FFF2-40B4-BE49-F238E27FC236}">
                  <a16:creationId xmlns:a16="http://schemas.microsoft.com/office/drawing/2014/main" id="{81A8CEF3-ECAB-D841-99EE-ED8C13C86884}"/>
                </a:ext>
              </a:extLst>
            </p:cNvPr>
            <p:cNvSpPr/>
            <p:nvPr/>
          </p:nvSpPr>
          <p:spPr>
            <a:xfrm>
              <a:off x="5580112" y="54452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乗算 36">
              <a:extLst>
                <a:ext uri="{FF2B5EF4-FFF2-40B4-BE49-F238E27FC236}">
                  <a16:creationId xmlns:a16="http://schemas.microsoft.com/office/drawing/2014/main" id="{B3D07EB8-D1C9-6F4A-97BF-8390F98564CD}"/>
                </a:ext>
              </a:extLst>
            </p:cNvPr>
            <p:cNvSpPr/>
            <p:nvPr/>
          </p:nvSpPr>
          <p:spPr>
            <a:xfrm>
              <a:off x="3851920" y="54452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乗算 36">
              <a:extLst>
                <a:ext uri="{FF2B5EF4-FFF2-40B4-BE49-F238E27FC236}">
                  <a16:creationId xmlns:a16="http://schemas.microsoft.com/office/drawing/2014/main" id="{BC0CAF8A-DE75-6849-9A74-13082C1B868A}"/>
                </a:ext>
              </a:extLst>
            </p:cNvPr>
            <p:cNvSpPr/>
            <p:nvPr/>
          </p:nvSpPr>
          <p:spPr>
            <a:xfrm>
              <a:off x="2987824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乗算 36">
              <a:extLst>
                <a:ext uri="{FF2B5EF4-FFF2-40B4-BE49-F238E27FC236}">
                  <a16:creationId xmlns:a16="http://schemas.microsoft.com/office/drawing/2014/main" id="{80F6AAF0-BF92-E54B-BCF8-6B212A6CA999}"/>
                </a:ext>
              </a:extLst>
            </p:cNvPr>
            <p:cNvSpPr/>
            <p:nvPr/>
          </p:nvSpPr>
          <p:spPr>
            <a:xfrm>
              <a:off x="5580112" y="285293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乗算 36">
              <a:extLst>
                <a:ext uri="{FF2B5EF4-FFF2-40B4-BE49-F238E27FC236}">
                  <a16:creationId xmlns:a16="http://schemas.microsoft.com/office/drawing/2014/main" id="{252AD3B4-749A-134C-A269-B90E4BF09487}"/>
                </a:ext>
              </a:extLst>
            </p:cNvPr>
            <p:cNvSpPr/>
            <p:nvPr/>
          </p:nvSpPr>
          <p:spPr>
            <a:xfrm>
              <a:off x="2987824" y="285293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乗算 36">
              <a:extLst>
                <a:ext uri="{FF2B5EF4-FFF2-40B4-BE49-F238E27FC236}">
                  <a16:creationId xmlns:a16="http://schemas.microsoft.com/office/drawing/2014/main" id="{64BD8098-8DE6-DB42-9E39-9A88CD6D432C}"/>
                </a:ext>
              </a:extLst>
            </p:cNvPr>
            <p:cNvSpPr/>
            <p:nvPr/>
          </p:nvSpPr>
          <p:spPr>
            <a:xfrm>
              <a:off x="3419872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乗算 36">
              <a:extLst>
                <a:ext uri="{FF2B5EF4-FFF2-40B4-BE49-F238E27FC236}">
                  <a16:creationId xmlns:a16="http://schemas.microsoft.com/office/drawing/2014/main" id="{5FB79394-A362-7A46-A20A-37E11A348372}"/>
                </a:ext>
              </a:extLst>
            </p:cNvPr>
            <p:cNvSpPr/>
            <p:nvPr/>
          </p:nvSpPr>
          <p:spPr>
            <a:xfrm>
              <a:off x="4716016" y="458112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乗算 36">
              <a:extLst>
                <a:ext uri="{FF2B5EF4-FFF2-40B4-BE49-F238E27FC236}">
                  <a16:creationId xmlns:a16="http://schemas.microsoft.com/office/drawing/2014/main" id="{98CF1A24-01ED-4B45-A5E2-6A42FF2A46D6}"/>
                </a:ext>
              </a:extLst>
            </p:cNvPr>
            <p:cNvSpPr/>
            <p:nvPr/>
          </p:nvSpPr>
          <p:spPr>
            <a:xfrm>
              <a:off x="5580112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乗算 36">
              <a:extLst>
                <a:ext uri="{FF2B5EF4-FFF2-40B4-BE49-F238E27FC236}">
                  <a16:creationId xmlns:a16="http://schemas.microsoft.com/office/drawing/2014/main" id="{38A78E05-7770-074F-8958-989E27F957BE}"/>
                </a:ext>
              </a:extLst>
            </p:cNvPr>
            <p:cNvSpPr/>
            <p:nvPr/>
          </p:nvSpPr>
          <p:spPr>
            <a:xfrm>
              <a:off x="2555776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乗算 36">
              <a:extLst>
                <a:ext uri="{FF2B5EF4-FFF2-40B4-BE49-F238E27FC236}">
                  <a16:creationId xmlns:a16="http://schemas.microsoft.com/office/drawing/2014/main" id="{FED4CE88-8C6F-1B48-9EA6-8D29E9CD0C0B}"/>
                </a:ext>
              </a:extLst>
            </p:cNvPr>
            <p:cNvSpPr/>
            <p:nvPr/>
          </p:nvSpPr>
          <p:spPr>
            <a:xfrm>
              <a:off x="4716016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19D1A225-B5BA-784F-AB3A-08CF39375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27584" y="3356992"/>
              <a:ext cx="1355346" cy="909588"/>
            </a:xfrm>
            <a:prstGeom prst="rect">
              <a:avLst/>
            </a:prstGeom>
          </p:spPr>
        </p:pic>
        <p:pic>
          <p:nvPicPr>
            <p:cNvPr id="92" name="図 91">
              <a:extLst>
                <a:ext uri="{FF2B5EF4-FFF2-40B4-BE49-F238E27FC236}">
                  <a16:creationId xmlns:a16="http://schemas.microsoft.com/office/drawing/2014/main" id="{652421AD-8422-A741-84FF-2D2520C8E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4248" y="3140968"/>
              <a:ext cx="1467282" cy="1071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2458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226EE3D-83C2-3046-AEF5-E3819C3BA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2</a:t>
            </a:r>
            <a:r>
              <a:rPr kumimoji="1" lang="ja-JP" altLang="en-US"/>
              <a:t>：パーコレーション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C3EBD14D-3C1E-EF4F-9A55-F0970620C723}"/>
              </a:ext>
            </a:extLst>
          </p:cNvPr>
          <p:cNvSpPr txBox="1"/>
          <p:nvPr/>
        </p:nvSpPr>
        <p:spPr>
          <a:xfrm>
            <a:off x="1403648" y="1196752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お互いにつながっている領域を色分けする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A58F7EBA-7487-124D-91CE-A5DA720D5256}"/>
              </a:ext>
            </a:extLst>
          </p:cNvPr>
          <p:cNvSpPr txBox="1"/>
          <p:nvPr/>
        </p:nvSpPr>
        <p:spPr>
          <a:xfrm>
            <a:off x="2555776" y="594928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同じ色の領域＝クラスター</a:t>
            </a:r>
            <a:endParaRPr kumimoji="1" lang="ja-JP" altLang="en-US" sz="2400"/>
          </a:p>
        </p:txBody>
      </p: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3AC66515-C139-284E-BF13-C4B9C66010FC}"/>
              </a:ext>
            </a:extLst>
          </p:cNvPr>
          <p:cNvGrpSpPr/>
          <p:nvPr/>
        </p:nvGrpSpPr>
        <p:grpSpPr>
          <a:xfrm>
            <a:off x="827584" y="1844824"/>
            <a:ext cx="7443946" cy="3888432"/>
            <a:chOff x="899592" y="1772816"/>
            <a:chExt cx="7443946" cy="3888432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C92A1366-874A-A84F-B14A-5C7F267637D9}"/>
                </a:ext>
              </a:extLst>
            </p:cNvPr>
            <p:cNvSpPr/>
            <p:nvPr/>
          </p:nvSpPr>
          <p:spPr>
            <a:xfrm>
              <a:off x="2555776" y="1772816"/>
              <a:ext cx="432048" cy="43204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724A171A-A660-FB47-B8EC-2CB7F08E21B3}"/>
                </a:ext>
              </a:extLst>
            </p:cNvPr>
            <p:cNvSpPr/>
            <p:nvPr/>
          </p:nvSpPr>
          <p:spPr>
            <a:xfrm>
              <a:off x="3419872" y="1772816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D5A1A6D-AAC0-E541-BB9D-881FFB824CED}"/>
                </a:ext>
              </a:extLst>
            </p:cNvPr>
            <p:cNvSpPr/>
            <p:nvPr/>
          </p:nvSpPr>
          <p:spPr>
            <a:xfrm>
              <a:off x="4283968" y="1772816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1D7E0AC5-0EFA-9F44-A01B-5498E383E7D6}"/>
                </a:ext>
              </a:extLst>
            </p:cNvPr>
            <p:cNvSpPr/>
            <p:nvPr/>
          </p:nvSpPr>
          <p:spPr>
            <a:xfrm>
              <a:off x="5148064" y="1772816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CAE30AD0-2D79-6B4E-907A-7CF8FF6A070C}"/>
                </a:ext>
              </a:extLst>
            </p:cNvPr>
            <p:cNvSpPr/>
            <p:nvPr/>
          </p:nvSpPr>
          <p:spPr>
            <a:xfrm>
              <a:off x="6012160" y="1772816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130289B9-4F78-F64C-B79D-4C101360FF95}"/>
                </a:ext>
              </a:extLst>
            </p:cNvPr>
            <p:cNvSpPr/>
            <p:nvPr/>
          </p:nvSpPr>
          <p:spPr>
            <a:xfrm>
              <a:off x="2555776" y="2636912"/>
              <a:ext cx="432048" cy="43204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6BBE824D-BC55-B441-A545-EAE2F7DF3527}"/>
                </a:ext>
              </a:extLst>
            </p:cNvPr>
            <p:cNvSpPr/>
            <p:nvPr/>
          </p:nvSpPr>
          <p:spPr>
            <a:xfrm>
              <a:off x="3419872" y="2636912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368DB122-02F4-374A-9116-FA7AE4D61E6C}"/>
                </a:ext>
              </a:extLst>
            </p:cNvPr>
            <p:cNvSpPr/>
            <p:nvPr/>
          </p:nvSpPr>
          <p:spPr>
            <a:xfrm>
              <a:off x="4283968" y="2636912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02C8061-B376-9B49-A76B-E0F61BE5212A}"/>
                </a:ext>
              </a:extLst>
            </p:cNvPr>
            <p:cNvSpPr/>
            <p:nvPr/>
          </p:nvSpPr>
          <p:spPr>
            <a:xfrm>
              <a:off x="5148064" y="2636912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AFF0234D-74C8-2741-A682-D5B44F7673A8}"/>
                </a:ext>
              </a:extLst>
            </p:cNvPr>
            <p:cNvSpPr/>
            <p:nvPr/>
          </p:nvSpPr>
          <p:spPr>
            <a:xfrm>
              <a:off x="6012160" y="2636912"/>
              <a:ext cx="432048" cy="43204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C10A89D-4006-A340-81ED-6C5F1242046D}"/>
                </a:ext>
              </a:extLst>
            </p:cNvPr>
            <p:cNvSpPr/>
            <p:nvPr/>
          </p:nvSpPr>
          <p:spPr>
            <a:xfrm>
              <a:off x="2555776" y="3501008"/>
              <a:ext cx="432048" cy="43204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ABF19D4E-938A-0B4D-BB3E-93AB0F0F564B}"/>
                </a:ext>
              </a:extLst>
            </p:cNvPr>
            <p:cNvSpPr/>
            <p:nvPr/>
          </p:nvSpPr>
          <p:spPr>
            <a:xfrm>
              <a:off x="3419872" y="3501008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D3489640-9EF9-9B4D-BEF7-2B73E0572A0D}"/>
                </a:ext>
              </a:extLst>
            </p:cNvPr>
            <p:cNvSpPr/>
            <p:nvPr/>
          </p:nvSpPr>
          <p:spPr>
            <a:xfrm>
              <a:off x="4283968" y="3501008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43C0A102-7258-C142-A79B-3963429F4768}"/>
                </a:ext>
              </a:extLst>
            </p:cNvPr>
            <p:cNvSpPr/>
            <p:nvPr/>
          </p:nvSpPr>
          <p:spPr>
            <a:xfrm>
              <a:off x="5148064" y="3501008"/>
              <a:ext cx="432048" cy="4320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FBB820C9-FE9E-D049-BAA4-A28510A65BFF}"/>
                </a:ext>
              </a:extLst>
            </p:cNvPr>
            <p:cNvSpPr/>
            <p:nvPr/>
          </p:nvSpPr>
          <p:spPr>
            <a:xfrm>
              <a:off x="6012160" y="3501008"/>
              <a:ext cx="432048" cy="43204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723EE6B6-9F7A-4844-8107-D324C8E2B01D}"/>
                </a:ext>
              </a:extLst>
            </p:cNvPr>
            <p:cNvSpPr/>
            <p:nvPr/>
          </p:nvSpPr>
          <p:spPr>
            <a:xfrm>
              <a:off x="2555776" y="4365104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528A77CE-4F0C-E84A-AB4E-05A6366F3587}"/>
                </a:ext>
              </a:extLst>
            </p:cNvPr>
            <p:cNvSpPr/>
            <p:nvPr/>
          </p:nvSpPr>
          <p:spPr>
            <a:xfrm>
              <a:off x="3419872" y="4365104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B4A063EA-DA7B-2B49-940B-F890AAC7AF93}"/>
                </a:ext>
              </a:extLst>
            </p:cNvPr>
            <p:cNvSpPr/>
            <p:nvPr/>
          </p:nvSpPr>
          <p:spPr>
            <a:xfrm>
              <a:off x="4283968" y="4365104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D4D51316-6D5A-954E-90DD-62559BF86A78}"/>
                </a:ext>
              </a:extLst>
            </p:cNvPr>
            <p:cNvSpPr/>
            <p:nvPr/>
          </p:nvSpPr>
          <p:spPr>
            <a:xfrm>
              <a:off x="5148064" y="4365104"/>
              <a:ext cx="432048" cy="4320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CF71946E-2312-204E-9159-B45B0672A132}"/>
                </a:ext>
              </a:extLst>
            </p:cNvPr>
            <p:cNvSpPr/>
            <p:nvPr/>
          </p:nvSpPr>
          <p:spPr>
            <a:xfrm>
              <a:off x="6012160" y="4365104"/>
              <a:ext cx="432048" cy="4320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3CC5DC71-16E7-6A49-A063-14302CBA6D95}"/>
                </a:ext>
              </a:extLst>
            </p:cNvPr>
            <p:cNvSpPr/>
            <p:nvPr/>
          </p:nvSpPr>
          <p:spPr>
            <a:xfrm>
              <a:off x="2555776" y="5229200"/>
              <a:ext cx="432048" cy="4320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616E4A0-C4F5-9A4C-BFBC-1C06C20DC50A}"/>
                </a:ext>
              </a:extLst>
            </p:cNvPr>
            <p:cNvSpPr/>
            <p:nvPr/>
          </p:nvSpPr>
          <p:spPr>
            <a:xfrm>
              <a:off x="3419872" y="5229200"/>
              <a:ext cx="432048" cy="4320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58148B70-9A4A-D14E-80A6-93FB331A2D90}"/>
                </a:ext>
              </a:extLst>
            </p:cNvPr>
            <p:cNvSpPr/>
            <p:nvPr/>
          </p:nvSpPr>
          <p:spPr>
            <a:xfrm>
              <a:off x="4283968" y="5229200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6FC435AB-BD46-3B4D-887F-88E5765ED316}"/>
                </a:ext>
              </a:extLst>
            </p:cNvPr>
            <p:cNvSpPr/>
            <p:nvPr/>
          </p:nvSpPr>
          <p:spPr>
            <a:xfrm>
              <a:off x="5148064" y="5229200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A2B15841-259C-B840-9412-6613DB28E824}"/>
                </a:ext>
              </a:extLst>
            </p:cNvPr>
            <p:cNvSpPr/>
            <p:nvPr/>
          </p:nvSpPr>
          <p:spPr>
            <a:xfrm>
              <a:off x="6012160" y="5229200"/>
              <a:ext cx="432048" cy="4320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6593365F-84CB-7F41-9446-B200382C79A2}"/>
                </a:ext>
              </a:extLst>
            </p:cNvPr>
            <p:cNvCxnSpPr>
              <a:stCxn id="3" idx="2"/>
              <a:endCxn id="8" idx="0"/>
            </p:cNvCxnSpPr>
            <p:nvPr/>
          </p:nvCxnSpPr>
          <p:spPr>
            <a:xfrm>
              <a:off x="2771800" y="2204864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1A63851C-EEC8-AF45-B75F-9E0C336FB80D}"/>
                </a:ext>
              </a:extLst>
            </p:cNvPr>
            <p:cNvCxnSpPr/>
            <p:nvPr/>
          </p:nvCxnSpPr>
          <p:spPr>
            <a:xfrm>
              <a:off x="3635896" y="2204864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399EDE2C-559E-8945-A82C-5E9DAEF00423}"/>
                </a:ext>
              </a:extLst>
            </p:cNvPr>
            <p:cNvCxnSpPr/>
            <p:nvPr/>
          </p:nvCxnSpPr>
          <p:spPr>
            <a:xfrm>
              <a:off x="4499992" y="2204864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BD2FE6DA-E5C8-5046-B0C7-638D6E50B69D}"/>
                </a:ext>
              </a:extLst>
            </p:cNvPr>
            <p:cNvCxnSpPr/>
            <p:nvPr/>
          </p:nvCxnSpPr>
          <p:spPr>
            <a:xfrm>
              <a:off x="5364088" y="2204864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E5F17AEA-DE89-2240-ADAA-AEBBF941BC9E}"/>
                </a:ext>
              </a:extLst>
            </p:cNvPr>
            <p:cNvCxnSpPr/>
            <p:nvPr/>
          </p:nvCxnSpPr>
          <p:spPr>
            <a:xfrm>
              <a:off x="6228184" y="2204864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D803BFD0-1849-8E45-8A07-DD340C6DD800}"/>
                </a:ext>
              </a:extLst>
            </p:cNvPr>
            <p:cNvCxnSpPr/>
            <p:nvPr/>
          </p:nvCxnSpPr>
          <p:spPr>
            <a:xfrm>
              <a:off x="2771800" y="30689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47B87027-5742-C847-AC73-CE109390352C}"/>
                </a:ext>
              </a:extLst>
            </p:cNvPr>
            <p:cNvCxnSpPr/>
            <p:nvPr/>
          </p:nvCxnSpPr>
          <p:spPr>
            <a:xfrm>
              <a:off x="3635896" y="30689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F911E2A3-C2EF-5F4D-AC0E-F6B73A25AA5F}"/>
                </a:ext>
              </a:extLst>
            </p:cNvPr>
            <p:cNvCxnSpPr/>
            <p:nvPr/>
          </p:nvCxnSpPr>
          <p:spPr>
            <a:xfrm>
              <a:off x="4499992" y="30689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ACC83F4E-82D4-444E-A3CC-4FF14CA6A561}"/>
                </a:ext>
              </a:extLst>
            </p:cNvPr>
            <p:cNvCxnSpPr/>
            <p:nvPr/>
          </p:nvCxnSpPr>
          <p:spPr>
            <a:xfrm>
              <a:off x="5364088" y="30689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B04DC989-16FB-014D-801E-85778FCD9ED4}"/>
                </a:ext>
              </a:extLst>
            </p:cNvPr>
            <p:cNvCxnSpPr/>
            <p:nvPr/>
          </p:nvCxnSpPr>
          <p:spPr>
            <a:xfrm>
              <a:off x="6228184" y="30689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EEBFF71A-EDCD-654B-BC88-3724471C1C71}"/>
                </a:ext>
              </a:extLst>
            </p:cNvPr>
            <p:cNvCxnSpPr/>
            <p:nvPr/>
          </p:nvCxnSpPr>
          <p:spPr>
            <a:xfrm>
              <a:off x="2771800" y="393305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D3F2839F-D71C-424F-882B-3F537C8B89F8}"/>
                </a:ext>
              </a:extLst>
            </p:cNvPr>
            <p:cNvCxnSpPr/>
            <p:nvPr/>
          </p:nvCxnSpPr>
          <p:spPr>
            <a:xfrm>
              <a:off x="3635896" y="393305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EB1DA0CF-21D8-194E-8F98-F5B5DC23F12E}"/>
                </a:ext>
              </a:extLst>
            </p:cNvPr>
            <p:cNvCxnSpPr/>
            <p:nvPr/>
          </p:nvCxnSpPr>
          <p:spPr>
            <a:xfrm>
              <a:off x="4499992" y="393305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BEBB57A3-C62C-1647-B2E5-38FBEDE784DC}"/>
                </a:ext>
              </a:extLst>
            </p:cNvPr>
            <p:cNvCxnSpPr/>
            <p:nvPr/>
          </p:nvCxnSpPr>
          <p:spPr>
            <a:xfrm>
              <a:off x="5364088" y="393305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0F536425-4CE3-614B-93B6-FCC4132F47A0}"/>
                </a:ext>
              </a:extLst>
            </p:cNvPr>
            <p:cNvCxnSpPr/>
            <p:nvPr/>
          </p:nvCxnSpPr>
          <p:spPr>
            <a:xfrm>
              <a:off x="6228184" y="393305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ABECCBFA-F96E-284B-AA56-CF8FED106B88}"/>
                </a:ext>
              </a:extLst>
            </p:cNvPr>
            <p:cNvCxnSpPr/>
            <p:nvPr/>
          </p:nvCxnSpPr>
          <p:spPr>
            <a:xfrm>
              <a:off x="2771800" y="479715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9901D9E8-278D-C249-8DD7-42063A352670}"/>
                </a:ext>
              </a:extLst>
            </p:cNvPr>
            <p:cNvCxnSpPr/>
            <p:nvPr/>
          </p:nvCxnSpPr>
          <p:spPr>
            <a:xfrm>
              <a:off x="3635896" y="479715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DBC2F62A-4A24-A548-B898-88635C7A389A}"/>
                </a:ext>
              </a:extLst>
            </p:cNvPr>
            <p:cNvCxnSpPr/>
            <p:nvPr/>
          </p:nvCxnSpPr>
          <p:spPr>
            <a:xfrm>
              <a:off x="4499992" y="479715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6C8A5AA9-9F76-CC47-A635-42EBC6681718}"/>
                </a:ext>
              </a:extLst>
            </p:cNvPr>
            <p:cNvCxnSpPr/>
            <p:nvPr/>
          </p:nvCxnSpPr>
          <p:spPr>
            <a:xfrm>
              <a:off x="5364088" y="479715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82976828-8DC3-6243-80CA-6AF7A9C73DDD}"/>
                </a:ext>
              </a:extLst>
            </p:cNvPr>
            <p:cNvCxnSpPr/>
            <p:nvPr/>
          </p:nvCxnSpPr>
          <p:spPr>
            <a:xfrm>
              <a:off x="6228184" y="479715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EF51BC5C-3EE1-1243-BC72-F4ACFFC5A628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2987824" y="19888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DC039C82-DB31-C341-9682-0E6CB32690EF}"/>
                </a:ext>
              </a:extLst>
            </p:cNvPr>
            <p:cNvCxnSpPr/>
            <p:nvPr/>
          </p:nvCxnSpPr>
          <p:spPr>
            <a:xfrm>
              <a:off x="3851920" y="19888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D20A8063-1ADF-B747-8C41-C7C0E4B51B4C}"/>
                </a:ext>
              </a:extLst>
            </p:cNvPr>
            <p:cNvCxnSpPr/>
            <p:nvPr/>
          </p:nvCxnSpPr>
          <p:spPr>
            <a:xfrm>
              <a:off x="4716016" y="19888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C1B616D2-C92E-F245-BE85-1A790AA6A699}"/>
                </a:ext>
              </a:extLst>
            </p:cNvPr>
            <p:cNvCxnSpPr/>
            <p:nvPr/>
          </p:nvCxnSpPr>
          <p:spPr>
            <a:xfrm>
              <a:off x="5580112" y="19888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D0F309F4-5BE3-934B-ABD0-EB4A7F12A830}"/>
                </a:ext>
              </a:extLst>
            </p:cNvPr>
            <p:cNvCxnSpPr/>
            <p:nvPr/>
          </p:nvCxnSpPr>
          <p:spPr>
            <a:xfrm>
              <a:off x="2987824" y="285293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E0E7A069-7D81-4C41-96AA-20E1EA388B95}"/>
                </a:ext>
              </a:extLst>
            </p:cNvPr>
            <p:cNvCxnSpPr/>
            <p:nvPr/>
          </p:nvCxnSpPr>
          <p:spPr>
            <a:xfrm>
              <a:off x="3851920" y="285293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6BF7523D-2B6B-EE4A-BB6B-72B6DBC5F7C2}"/>
                </a:ext>
              </a:extLst>
            </p:cNvPr>
            <p:cNvCxnSpPr/>
            <p:nvPr/>
          </p:nvCxnSpPr>
          <p:spPr>
            <a:xfrm>
              <a:off x="4716016" y="285293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4A09B091-7DD1-1E4F-AD1B-0BF44155BF18}"/>
                </a:ext>
              </a:extLst>
            </p:cNvPr>
            <p:cNvCxnSpPr/>
            <p:nvPr/>
          </p:nvCxnSpPr>
          <p:spPr>
            <a:xfrm>
              <a:off x="5580112" y="285293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FE879AC1-AF50-1A44-BD3F-DF14163FB85E}"/>
                </a:ext>
              </a:extLst>
            </p:cNvPr>
            <p:cNvCxnSpPr/>
            <p:nvPr/>
          </p:nvCxnSpPr>
          <p:spPr>
            <a:xfrm>
              <a:off x="2987824" y="371703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7784DF57-2152-6D4B-BAE0-49FBFAD2FACA}"/>
                </a:ext>
              </a:extLst>
            </p:cNvPr>
            <p:cNvCxnSpPr/>
            <p:nvPr/>
          </p:nvCxnSpPr>
          <p:spPr>
            <a:xfrm>
              <a:off x="3851920" y="371703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EC21076A-56C5-134A-B8F1-F129CFB8CDEB}"/>
                </a:ext>
              </a:extLst>
            </p:cNvPr>
            <p:cNvCxnSpPr/>
            <p:nvPr/>
          </p:nvCxnSpPr>
          <p:spPr>
            <a:xfrm>
              <a:off x="4716016" y="371703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0C31FD65-AB7F-CC47-83A8-4140BD6D3CA4}"/>
                </a:ext>
              </a:extLst>
            </p:cNvPr>
            <p:cNvCxnSpPr/>
            <p:nvPr/>
          </p:nvCxnSpPr>
          <p:spPr>
            <a:xfrm>
              <a:off x="5580112" y="371703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3582BEA6-C042-7047-876A-B46E53B1AE6D}"/>
                </a:ext>
              </a:extLst>
            </p:cNvPr>
            <p:cNvCxnSpPr/>
            <p:nvPr/>
          </p:nvCxnSpPr>
          <p:spPr>
            <a:xfrm>
              <a:off x="2987824" y="458112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C6988CF4-C600-6A45-A7B3-C6BB68AFCC22}"/>
                </a:ext>
              </a:extLst>
            </p:cNvPr>
            <p:cNvCxnSpPr/>
            <p:nvPr/>
          </p:nvCxnSpPr>
          <p:spPr>
            <a:xfrm>
              <a:off x="3851920" y="458112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390FCFC0-533D-0E49-A546-36D65A8C0595}"/>
                </a:ext>
              </a:extLst>
            </p:cNvPr>
            <p:cNvCxnSpPr/>
            <p:nvPr/>
          </p:nvCxnSpPr>
          <p:spPr>
            <a:xfrm>
              <a:off x="4716016" y="458112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FB5978E9-E58A-F746-8F89-24E6CC0F365F}"/>
                </a:ext>
              </a:extLst>
            </p:cNvPr>
            <p:cNvCxnSpPr/>
            <p:nvPr/>
          </p:nvCxnSpPr>
          <p:spPr>
            <a:xfrm>
              <a:off x="5580112" y="458112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AB00F423-07A4-A84E-BF5B-87FE1B1B496D}"/>
                </a:ext>
              </a:extLst>
            </p:cNvPr>
            <p:cNvCxnSpPr/>
            <p:nvPr/>
          </p:nvCxnSpPr>
          <p:spPr>
            <a:xfrm>
              <a:off x="2987824" y="544522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0E2B41FF-B2D4-D140-94B4-7EE066D6EAA8}"/>
                </a:ext>
              </a:extLst>
            </p:cNvPr>
            <p:cNvCxnSpPr/>
            <p:nvPr/>
          </p:nvCxnSpPr>
          <p:spPr>
            <a:xfrm>
              <a:off x="3851920" y="544522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D6B99C80-AB15-FE46-9520-3AD3089DE938}"/>
                </a:ext>
              </a:extLst>
            </p:cNvPr>
            <p:cNvCxnSpPr/>
            <p:nvPr/>
          </p:nvCxnSpPr>
          <p:spPr>
            <a:xfrm>
              <a:off x="4716016" y="544522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A3F985C6-CF72-DB47-80F7-053BBF59BEB7}"/>
                </a:ext>
              </a:extLst>
            </p:cNvPr>
            <p:cNvCxnSpPr/>
            <p:nvPr/>
          </p:nvCxnSpPr>
          <p:spPr>
            <a:xfrm>
              <a:off x="5580112" y="544522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乗算 36">
              <a:extLst>
                <a:ext uri="{FF2B5EF4-FFF2-40B4-BE49-F238E27FC236}">
                  <a16:creationId xmlns:a16="http://schemas.microsoft.com/office/drawing/2014/main" id="{44F80CF1-9240-9A40-B921-2D07532DC731}"/>
                </a:ext>
              </a:extLst>
            </p:cNvPr>
            <p:cNvSpPr/>
            <p:nvPr/>
          </p:nvSpPr>
          <p:spPr>
            <a:xfrm>
              <a:off x="3059832" y="18448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乗算 36">
              <a:extLst>
                <a:ext uri="{FF2B5EF4-FFF2-40B4-BE49-F238E27FC236}">
                  <a16:creationId xmlns:a16="http://schemas.microsoft.com/office/drawing/2014/main" id="{2280A9DC-FF27-0243-AEBF-BAC0182E1696}"/>
                </a:ext>
              </a:extLst>
            </p:cNvPr>
            <p:cNvSpPr/>
            <p:nvPr/>
          </p:nvSpPr>
          <p:spPr>
            <a:xfrm>
              <a:off x="4788024" y="18448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乗算 36">
              <a:extLst>
                <a:ext uri="{FF2B5EF4-FFF2-40B4-BE49-F238E27FC236}">
                  <a16:creationId xmlns:a16="http://schemas.microsoft.com/office/drawing/2014/main" id="{108DCCA4-EDCB-6949-9EE3-9AE5E6B986A1}"/>
                </a:ext>
              </a:extLst>
            </p:cNvPr>
            <p:cNvSpPr/>
            <p:nvPr/>
          </p:nvSpPr>
          <p:spPr>
            <a:xfrm>
              <a:off x="2627784" y="227687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乗算 36">
              <a:extLst>
                <a:ext uri="{FF2B5EF4-FFF2-40B4-BE49-F238E27FC236}">
                  <a16:creationId xmlns:a16="http://schemas.microsoft.com/office/drawing/2014/main" id="{215DB120-9F34-C148-9844-50C8ED6AB457}"/>
                </a:ext>
              </a:extLst>
            </p:cNvPr>
            <p:cNvSpPr/>
            <p:nvPr/>
          </p:nvSpPr>
          <p:spPr>
            <a:xfrm>
              <a:off x="3491880" y="314096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乗算 36">
              <a:extLst>
                <a:ext uri="{FF2B5EF4-FFF2-40B4-BE49-F238E27FC236}">
                  <a16:creationId xmlns:a16="http://schemas.microsoft.com/office/drawing/2014/main" id="{82CF2A7D-C814-724E-AFE9-C670D9F17B9C}"/>
                </a:ext>
              </a:extLst>
            </p:cNvPr>
            <p:cNvSpPr/>
            <p:nvPr/>
          </p:nvSpPr>
          <p:spPr>
            <a:xfrm>
              <a:off x="4355976" y="227687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乗算 36">
              <a:extLst>
                <a:ext uri="{FF2B5EF4-FFF2-40B4-BE49-F238E27FC236}">
                  <a16:creationId xmlns:a16="http://schemas.microsoft.com/office/drawing/2014/main" id="{E3F1DEA7-AE70-464C-9399-09DF1CBA75CD}"/>
                </a:ext>
              </a:extLst>
            </p:cNvPr>
            <p:cNvSpPr/>
            <p:nvPr/>
          </p:nvSpPr>
          <p:spPr>
            <a:xfrm>
              <a:off x="5220072" y="314096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乗算 36">
              <a:extLst>
                <a:ext uri="{FF2B5EF4-FFF2-40B4-BE49-F238E27FC236}">
                  <a16:creationId xmlns:a16="http://schemas.microsoft.com/office/drawing/2014/main" id="{0E3EC3D9-BA90-694B-A527-3B5B13B732FE}"/>
                </a:ext>
              </a:extLst>
            </p:cNvPr>
            <p:cNvSpPr/>
            <p:nvPr/>
          </p:nvSpPr>
          <p:spPr>
            <a:xfrm>
              <a:off x="4355976" y="400506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乗算 36">
              <a:extLst>
                <a:ext uri="{FF2B5EF4-FFF2-40B4-BE49-F238E27FC236}">
                  <a16:creationId xmlns:a16="http://schemas.microsoft.com/office/drawing/2014/main" id="{AA49676F-38E8-C646-AE33-29DDE3E9EF74}"/>
                </a:ext>
              </a:extLst>
            </p:cNvPr>
            <p:cNvSpPr/>
            <p:nvPr/>
          </p:nvSpPr>
          <p:spPr>
            <a:xfrm>
              <a:off x="2627784" y="486916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乗算 36">
              <a:extLst>
                <a:ext uri="{FF2B5EF4-FFF2-40B4-BE49-F238E27FC236}">
                  <a16:creationId xmlns:a16="http://schemas.microsoft.com/office/drawing/2014/main" id="{13C5C66B-904E-6F4F-A056-07442C7ADC52}"/>
                </a:ext>
              </a:extLst>
            </p:cNvPr>
            <p:cNvSpPr/>
            <p:nvPr/>
          </p:nvSpPr>
          <p:spPr>
            <a:xfrm>
              <a:off x="6084168" y="400506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乗算 36">
              <a:extLst>
                <a:ext uri="{FF2B5EF4-FFF2-40B4-BE49-F238E27FC236}">
                  <a16:creationId xmlns:a16="http://schemas.microsoft.com/office/drawing/2014/main" id="{2B3419A2-E5A8-FE48-841A-91433F255460}"/>
                </a:ext>
              </a:extLst>
            </p:cNvPr>
            <p:cNvSpPr/>
            <p:nvPr/>
          </p:nvSpPr>
          <p:spPr>
            <a:xfrm>
              <a:off x="6084168" y="227687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乗算 36">
              <a:extLst>
                <a:ext uri="{FF2B5EF4-FFF2-40B4-BE49-F238E27FC236}">
                  <a16:creationId xmlns:a16="http://schemas.microsoft.com/office/drawing/2014/main" id="{7ADACA81-DD13-1B45-98DE-6C975E7A9F06}"/>
                </a:ext>
              </a:extLst>
            </p:cNvPr>
            <p:cNvSpPr/>
            <p:nvPr/>
          </p:nvSpPr>
          <p:spPr>
            <a:xfrm>
              <a:off x="5220072" y="486916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乗算 36">
              <a:extLst>
                <a:ext uri="{FF2B5EF4-FFF2-40B4-BE49-F238E27FC236}">
                  <a16:creationId xmlns:a16="http://schemas.microsoft.com/office/drawing/2014/main" id="{B8752FFD-0564-0D49-9442-EE743BAE0116}"/>
                </a:ext>
              </a:extLst>
            </p:cNvPr>
            <p:cNvSpPr/>
            <p:nvPr/>
          </p:nvSpPr>
          <p:spPr>
            <a:xfrm>
              <a:off x="5652120" y="530120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乗算 36">
              <a:extLst>
                <a:ext uri="{FF2B5EF4-FFF2-40B4-BE49-F238E27FC236}">
                  <a16:creationId xmlns:a16="http://schemas.microsoft.com/office/drawing/2014/main" id="{0C5A563E-5380-204F-96FF-FD0B60E53E22}"/>
                </a:ext>
              </a:extLst>
            </p:cNvPr>
            <p:cNvSpPr/>
            <p:nvPr/>
          </p:nvSpPr>
          <p:spPr>
            <a:xfrm>
              <a:off x="3923928" y="530120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乗算 36">
              <a:extLst>
                <a:ext uri="{FF2B5EF4-FFF2-40B4-BE49-F238E27FC236}">
                  <a16:creationId xmlns:a16="http://schemas.microsoft.com/office/drawing/2014/main" id="{4EFE10CC-4CDE-2C41-B47E-E27DB38F0AF5}"/>
                </a:ext>
              </a:extLst>
            </p:cNvPr>
            <p:cNvSpPr/>
            <p:nvPr/>
          </p:nvSpPr>
          <p:spPr>
            <a:xfrm>
              <a:off x="3059832" y="357301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乗算 36">
              <a:extLst>
                <a:ext uri="{FF2B5EF4-FFF2-40B4-BE49-F238E27FC236}">
                  <a16:creationId xmlns:a16="http://schemas.microsoft.com/office/drawing/2014/main" id="{F5107B8F-29F5-B942-B76A-9D62169DFF30}"/>
                </a:ext>
              </a:extLst>
            </p:cNvPr>
            <p:cNvSpPr/>
            <p:nvPr/>
          </p:nvSpPr>
          <p:spPr>
            <a:xfrm>
              <a:off x="5652120" y="270892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乗算 36">
              <a:extLst>
                <a:ext uri="{FF2B5EF4-FFF2-40B4-BE49-F238E27FC236}">
                  <a16:creationId xmlns:a16="http://schemas.microsoft.com/office/drawing/2014/main" id="{1E848F63-540D-4141-AD77-AE81A8234A1A}"/>
                </a:ext>
              </a:extLst>
            </p:cNvPr>
            <p:cNvSpPr/>
            <p:nvPr/>
          </p:nvSpPr>
          <p:spPr>
            <a:xfrm>
              <a:off x="3059832" y="270892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乗算 36">
              <a:extLst>
                <a:ext uri="{FF2B5EF4-FFF2-40B4-BE49-F238E27FC236}">
                  <a16:creationId xmlns:a16="http://schemas.microsoft.com/office/drawing/2014/main" id="{BA6D1289-A80D-544A-8FE3-7D16B103D7D2}"/>
                </a:ext>
              </a:extLst>
            </p:cNvPr>
            <p:cNvSpPr/>
            <p:nvPr/>
          </p:nvSpPr>
          <p:spPr>
            <a:xfrm>
              <a:off x="3491880" y="486916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乗算 36">
              <a:extLst>
                <a:ext uri="{FF2B5EF4-FFF2-40B4-BE49-F238E27FC236}">
                  <a16:creationId xmlns:a16="http://schemas.microsoft.com/office/drawing/2014/main" id="{7D75982D-AECF-7A43-9EFE-1DF8C5B7BB80}"/>
                </a:ext>
              </a:extLst>
            </p:cNvPr>
            <p:cNvSpPr/>
            <p:nvPr/>
          </p:nvSpPr>
          <p:spPr>
            <a:xfrm>
              <a:off x="4788024" y="443711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乗算 36">
              <a:extLst>
                <a:ext uri="{FF2B5EF4-FFF2-40B4-BE49-F238E27FC236}">
                  <a16:creationId xmlns:a16="http://schemas.microsoft.com/office/drawing/2014/main" id="{24453D9E-3A4D-364B-9F8F-9277B9CB48A0}"/>
                </a:ext>
              </a:extLst>
            </p:cNvPr>
            <p:cNvSpPr/>
            <p:nvPr/>
          </p:nvSpPr>
          <p:spPr>
            <a:xfrm>
              <a:off x="5652120" y="357301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乗算 36">
              <a:extLst>
                <a:ext uri="{FF2B5EF4-FFF2-40B4-BE49-F238E27FC236}">
                  <a16:creationId xmlns:a16="http://schemas.microsoft.com/office/drawing/2014/main" id="{D2762DF7-7AFC-BB4E-86D5-43CC3EA2FED0}"/>
                </a:ext>
              </a:extLst>
            </p:cNvPr>
            <p:cNvSpPr/>
            <p:nvPr/>
          </p:nvSpPr>
          <p:spPr>
            <a:xfrm>
              <a:off x="2627784" y="400506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乗算 36">
              <a:extLst>
                <a:ext uri="{FF2B5EF4-FFF2-40B4-BE49-F238E27FC236}">
                  <a16:creationId xmlns:a16="http://schemas.microsoft.com/office/drawing/2014/main" id="{EE2E3188-EA8A-4040-B140-C0408F7452BB}"/>
                </a:ext>
              </a:extLst>
            </p:cNvPr>
            <p:cNvSpPr/>
            <p:nvPr/>
          </p:nvSpPr>
          <p:spPr>
            <a:xfrm>
              <a:off x="4788024" y="357301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33C5A962-FC41-3B4E-BD07-3AB8F395B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99592" y="3212976"/>
              <a:ext cx="1355346" cy="909588"/>
            </a:xfrm>
            <a:prstGeom prst="rect">
              <a:avLst/>
            </a:prstGeom>
          </p:spPr>
        </p:pic>
        <p:pic>
          <p:nvPicPr>
            <p:cNvPr id="92" name="図 91">
              <a:extLst>
                <a:ext uri="{FF2B5EF4-FFF2-40B4-BE49-F238E27FC236}">
                  <a16:creationId xmlns:a16="http://schemas.microsoft.com/office/drawing/2014/main" id="{32697346-7346-F344-B53A-4CA652AEB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6256" y="2996952"/>
              <a:ext cx="1467282" cy="1071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6550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C927F35-B6FB-1946-8929-39414F7364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2</a:t>
            </a:r>
            <a:r>
              <a:rPr lang="ja-JP" altLang="en-US"/>
              <a:t>：</a:t>
            </a:r>
            <a:r>
              <a:rPr lang="en-US" altLang="ja-JP"/>
              <a:t>Union-Find</a:t>
            </a:r>
            <a:r>
              <a:rPr lang="ja-JP" altLang="en-US"/>
              <a:t>アルゴリズム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A7D5C9E4-6F74-6548-A01F-D6D5D4ED6620}"/>
              </a:ext>
            </a:extLst>
          </p:cNvPr>
          <p:cNvSpPr txBox="1"/>
          <p:nvPr/>
        </p:nvSpPr>
        <p:spPr>
          <a:xfrm>
            <a:off x="2843808" y="1916832"/>
            <a:ext cx="18036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6</a:t>
            </a:r>
            <a:r>
              <a:rPr lang="ja-JP" altLang="en-US"/>
              <a:t>の上司は</a:t>
            </a:r>
            <a:r>
              <a:rPr lang="en-US" altLang="ja-JP"/>
              <a:t>3</a:t>
            </a:r>
          </a:p>
          <a:p>
            <a:r>
              <a:rPr kumimoji="1" lang="en-US" altLang="ja-JP"/>
              <a:t>3</a:t>
            </a:r>
            <a:r>
              <a:rPr kumimoji="1" lang="ja-JP" altLang="en-US"/>
              <a:t>の上司は</a:t>
            </a:r>
            <a:r>
              <a:rPr kumimoji="1" lang="en-US" altLang="ja-JP"/>
              <a:t>1</a:t>
            </a:r>
          </a:p>
          <a:p>
            <a:r>
              <a:rPr lang="en-US" altLang="ja-JP"/>
              <a:t>1</a:t>
            </a:r>
            <a:r>
              <a:rPr lang="ja-JP" altLang="en-US"/>
              <a:t>の上司は</a:t>
            </a:r>
            <a:r>
              <a:rPr lang="en-US" altLang="ja-JP"/>
              <a:t>1</a:t>
            </a:r>
            <a:r>
              <a:rPr lang="ja-JP" altLang="en-US"/>
              <a:t>自身</a:t>
            </a:r>
            <a:endParaRPr kumimoji="1" lang="ja-JP" altLang="en-US"/>
          </a:p>
        </p:txBody>
      </p:sp>
      <p:sp>
        <p:nvSpPr>
          <p:cNvPr id="54" name="右矢印 53">
            <a:extLst>
              <a:ext uri="{FF2B5EF4-FFF2-40B4-BE49-F238E27FC236}">
                <a16:creationId xmlns:a16="http://schemas.microsoft.com/office/drawing/2014/main" id="{AC32BCBD-2107-1740-A443-C972A086E229}"/>
              </a:ext>
            </a:extLst>
          </p:cNvPr>
          <p:cNvSpPr/>
          <p:nvPr/>
        </p:nvSpPr>
        <p:spPr>
          <a:xfrm>
            <a:off x="4716016" y="2204864"/>
            <a:ext cx="378957" cy="29576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62CD9317-E9AA-8A46-9384-FA6ACA1C092E}"/>
              </a:ext>
            </a:extLst>
          </p:cNvPr>
          <p:cNvSpPr txBox="1"/>
          <p:nvPr/>
        </p:nvSpPr>
        <p:spPr>
          <a:xfrm>
            <a:off x="5220072" y="1988840"/>
            <a:ext cx="2148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6</a:t>
            </a:r>
            <a:r>
              <a:rPr lang="ja-JP" altLang="en-US"/>
              <a:t>が</a:t>
            </a:r>
            <a:r>
              <a:rPr kumimoji="1" lang="ja-JP" altLang="en-US"/>
              <a:t>所属する会社の</a:t>
            </a:r>
            <a:endParaRPr kumimoji="1" lang="en-US" altLang="ja-JP"/>
          </a:p>
          <a:p>
            <a:r>
              <a:rPr kumimoji="1" lang="ja-JP" altLang="en-US"/>
              <a:t>社長は</a:t>
            </a:r>
            <a:r>
              <a:rPr kumimoji="1" lang="en-US" altLang="ja-JP"/>
              <a:t>1</a:t>
            </a:r>
            <a:endParaRPr kumimoji="1" lang="ja-JP" altLang="en-US"/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CC4B150F-A00F-EC41-A210-DA395C5CAE9D}"/>
              </a:ext>
            </a:extLst>
          </p:cNvPr>
          <p:cNvGrpSpPr/>
          <p:nvPr/>
        </p:nvGrpSpPr>
        <p:grpSpPr>
          <a:xfrm>
            <a:off x="467544" y="1556792"/>
            <a:ext cx="1701522" cy="1584176"/>
            <a:chOff x="1403648" y="1052736"/>
            <a:chExt cx="2088232" cy="1944216"/>
          </a:xfrm>
        </p:grpSpPr>
        <p:sp>
          <p:nvSpPr>
            <p:cNvPr id="57" name="円/楕円 56">
              <a:extLst>
                <a:ext uri="{FF2B5EF4-FFF2-40B4-BE49-F238E27FC236}">
                  <a16:creationId xmlns:a16="http://schemas.microsoft.com/office/drawing/2014/main" id="{B8C0EF96-9892-5040-9FB0-00AFEB303E41}"/>
                </a:ext>
              </a:extLst>
            </p:cNvPr>
            <p:cNvSpPr/>
            <p:nvPr/>
          </p:nvSpPr>
          <p:spPr>
            <a:xfrm>
              <a:off x="2267744" y="1268760"/>
              <a:ext cx="432048" cy="43204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円/楕円 57">
              <a:extLst>
                <a:ext uri="{FF2B5EF4-FFF2-40B4-BE49-F238E27FC236}">
                  <a16:creationId xmlns:a16="http://schemas.microsoft.com/office/drawing/2014/main" id="{AB1B2095-764E-1A45-B252-7FAADF911A58}"/>
                </a:ext>
              </a:extLst>
            </p:cNvPr>
            <p:cNvSpPr/>
            <p:nvPr/>
          </p:nvSpPr>
          <p:spPr>
            <a:xfrm>
              <a:off x="1835696" y="1916832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円/楕円 58">
              <a:extLst>
                <a:ext uri="{FF2B5EF4-FFF2-40B4-BE49-F238E27FC236}">
                  <a16:creationId xmlns:a16="http://schemas.microsoft.com/office/drawing/2014/main" id="{73360B26-3330-1E47-B80B-D03AA40049C3}"/>
                </a:ext>
              </a:extLst>
            </p:cNvPr>
            <p:cNvSpPr/>
            <p:nvPr/>
          </p:nvSpPr>
          <p:spPr>
            <a:xfrm>
              <a:off x="2627784" y="1916832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円/楕円 59">
              <a:extLst>
                <a:ext uri="{FF2B5EF4-FFF2-40B4-BE49-F238E27FC236}">
                  <a16:creationId xmlns:a16="http://schemas.microsoft.com/office/drawing/2014/main" id="{6EEC7AF1-9449-4D43-9033-71335E38220E}"/>
                </a:ext>
              </a:extLst>
            </p:cNvPr>
            <p:cNvSpPr/>
            <p:nvPr/>
          </p:nvSpPr>
          <p:spPr>
            <a:xfrm>
              <a:off x="1403648" y="2564904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円/楕円 60">
              <a:extLst>
                <a:ext uri="{FF2B5EF4-FFF2-40B4-BE49-F238E27FC236}">
                  <a16:creationId xmlns:a16="http://schemas.microsoft.com/office/drawing/2014/main" id="{8C41798A-FF63-9E45-8866-41FF40EA0BEA}"/>
                </a:ext>
              </a:extLst>
            </p:cNvPr>
            <p:cNvSpPr/>
            <p:nvPr/>
          </p:nvSpPr>
          <p:spPr>
            <a:xfrm>
              <a:off x="2267744" y="2564904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円/楕円 61">
              <a:extLst>
                <a:ext uri="{FF2B5EF4-FFF2-40B4-BE49-F238E27FC236}">
                  <a16:creationId xmlns:a16="http://schemas.microsoft.com/office/drawing/2014/main" id="{6BCC4234-B144-5A48-BC3F-C617AB399128}"/>
                </a:ext>
              </a:extLst>
            </p:cNvPr>
            <p:cNvSpPr/>
            <p:nvPr/>
          </p:nvSpPr>
          <p:spPr>
            <a:xfrm>
              <a:off x="3059832" y="2564904"/>
              <a:ext cx="432048" cy="4320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6CAA82F3-DBC3-3A49-8A46-E4B3C772640D}"/>
                </a:ext>
              </a:extLst>
            </p:cNvPr>
            <p:cNvSpPr/>
            <p:nvPr/>
          </p:nvSpPr>
          <p:spPr>
            <a:xfrm>
              <a:off x="2555776" y="1052736"/>
              <a:ext cx="373277" cy="410592"/>
            </a:xfrm>
            <a:custGeom>
              <a:avLst/>
              <a:gdLst>
                <a:gd name="connsiteX0" fmla="*/ 442909 w 1196782"/>
                <a:gd name="connsiteY0" fmla="*/ 1052396 h 1052396"/>
                <a:gd name="connsiteX1" fmla="*/ 1143949 w 1196782"/>
                <a:gd name="connsiteY1" fmla="*/ 778076 h 1052396"/>
                <a:gd name="connsiteX2" fmla="*/ 1072829 w 1196782"/>
                <a:gd name="connsiteY2" fmla="*/ 87196 h 1052396"/>
                <a:gd name="connsiteX3" fmla="*/ 483549 w 1196782"/>
                <a:gd name="connsiteY3" fmla="*/ 36396 h 1052396"/>
                <a:gd name="connsiteX4" fmla="*/ 66989 w 1196782"/>
                <a:gd name="connsiteY4" fmla="*/ 331036 h 1052396"/>
                <a:gd name="connsiteX5" fmla="*/ 6029 w 1196782"/>
                <a:gd name="connsiteY5" fmla="*/ 564716 h 105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782" h="1052396">
                  <a:moveTo>
                    <a:pt x="442909" y="1052396"/>
                  </a:moveTo>
                  <a:cubicBezTo>
                    <a:pt x="740935" y="995669"/>
                    <a:pt x="1038962" y="938943"/>
                    <a:pt x="1143949" y="778076"/>
                  </a:cubicBezTo>
                  <a:cubicBezTo>
                    <a:pt x="1248936" y="617209"/>
                    <a:pt x="1182896" y="210809"/>
                    <a:pt x="1072829" y="87196"/>
                  </a:cubicBezTo>
                  <a:cubicBezTo>
                    <a:pt x="962762" y="-36417"/>
                    <a:pt x="651189" y="-4244"/>
                    <a:pt x="483549" y="36396"/>
                  </a:cubicBezTo>
                  <a:cubicBezTo>
                    <a:pt x="315909" y="77036"/>
                    <a:pt x="146576" y="242983"/>
                    <a:pt x="66989" y="331036"/>
                  </a:cubicBezTo>
                  <a:cubicBezTo>
                    <a:pt x="-12598" y="419089"/>
                    <a:pt x="-3285" y="491902"/>
                    <a:pt x="6029" y="56471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6BE9B0CC-597C-B04D-BEC9-ECF72878CB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0936" y="2276872"/>
              <a:ext cx="27929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79322D8C-3D72-004B-B00E-96C1608275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5736" y="2276872"/>
              <a:ext cx="207288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5046679D-6208-9E4B-8879-CF94885BEA78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24" y="2276872"/>
              <a:ext cx="207288" cy="279296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3659D719-8ABF-F346-8A9D-631DDAC94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2984" y="1628800"/>
              <a:ext cx="27929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8EFA267C-24E5-FC42-B455-1E6C4C9938F5}"/>
                </a:ext>
              </a:extLst>
            </p:cNvPr>
            <p:cNvCxnSpPr>
              <a:cxnSpLocks/>
            </p:cNvCxnSpPr>
            <p:nvPr/>
          </p:nvCxnSpPr>
          <p:spPr>
            <a:xfrm>
              <a:off x="2627784" y="1628800"/>
              <a:ext cx="207288" cy="279296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角丸四角形 68">
            <a:extLst>
              <a:ext uri="{FF2B5EF4-FFF2-40B4-BE49-F238E27FC236}">
                <a16:creationId xmlns:a16="http://schemas.microsoft.com/office/drawing/2014/main" id="{73620E35-83D9-354B-9FE5-88EF51F367EC}"/>
              </a:ext>
            </a:extLst>
          </p:cNvPr>
          <p:cNvSpPr/>
          <p:nvPr/>
        </p:nvSpPr>
        <p:spPr>
          <a:xfrm>
            <a:off x="251520" y="1484784"/>
            <a:ext cx="7560840" cy="1800200"/>
          </a:xfrm>
          <a:prstGeom prst="roundRect">
            <a:avLst>
              <a:gd name="adj" fmla="val 14462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右矢印 69">
            <a:extLst>
              <a:ext uri="{FF2B5EF4-FFF2-40B4-BE49-F238E27FC236}">
                <a16:creationId xmlns:a16="http://schemas.microsoft.com/office/drawing/2014/main" id="{EE76B38A-3F0C-7840-BB24-1F273D6F6F5B}"/>
              </a:ext>
            </a:extLst>
          </p:cNvPr>
          <p:cNvSpPr/>
          <p:nvPr/>
        </p:nvSpPr>
        <p:spPr>
          <a:xfrm>
            <a:off x="4067944" y="4941168"/>
            <a:ext cx="378957" cy="29576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61670A87-1FF9-6143-90B9-1AC13D2BB084}"/>
              </a:ext>
            </a:extLst>
          </p:cNvPr>
          <p:cNvGrpSpPr/>
          <p:nvPr/>
        </p:nvGrpSpPr>
        <p:grpSpPr>
          <a:xfrm>
            <a:off x="827584" y="4653136"/>
            <a:ext cx="2128236" cy="1008112"/>
            <a:chOff x="1259632" y="3862789"/>
            <a:chExt cx="2736304" cy="1296144"/>
          </a:xfrm>
        </p:grpSpPr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9C486EED-0D00-8A47-B965-9821EEF7EB13}"/>
                </a:ext>
              </a:extLst>
            </p:cNvPr>
            <p:cNvSpPr/>
            <p:nvPr/>
          </p:nvSpPr>
          <p:spPr>
            <a:xfrm>
              <a:off x="1691680" y="4078813"/>
              <a:ext cx="432048" cy="43204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円/楕円 72">
              <a:extLst>
                <a:ext uri="{FF2B5EF4-FFF2-40B4-BE49-F238E27FC236}">
                  <a16:creationId xmlns:a16="http://schemas.microsoft.com/office/drawing/2014/main" id="{38E71122-929F-6A43-A3B3-80C02D6BF5CB}"/>
                </a:ext>
              </a:extLst>
            </p:cNvPr>
            <p:cNvSpPr/>
            <p:nvPr/>
          </p:nvSpPr>
          <p:spPr>
            <a:xfrm>
              <a:off x="1259632" y="4726885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円/楕円 73">
              <a:extLst>
                <a:ext uri="{FF2B5EF4-FFF2-40B4-BE49-F238E27FC236}">
                  <a16:creationId xmlns:a16="http://schemas.microsoft.com/office/drawing/2014/main" id="{E906EE3A-26C4-2F40-BCBD-396815168DDA}"/>
                </a:ext>
              </a:extLst>
            </p:cNvPr>
            <p:cNvSpPr/>
            <p:nvPr/>
          </p:nvSpPr>
          <p:spPr>
            <a:xfrm>
              <a:off x="2051720" y="4726885"/>
              <a:ext cx="432048" cy="4320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9016E91B-E31A-7543-9E2B-DF2FD62760B8}"/>
                </a:ext>
              </a:extLst>
            </p:cNvPr>
            <p:cNvCxnSpPr>
              <a:cxnSpLocks/>
              <a:stCxn id="72" idx="3"/>
              <a:endCxn id="73" idx="0"/>
            </p:cNvCxnSpPr>
            <p:nvPr/>
          </p:nvCxnSpPr>
          <p:spPr>
            <a:xfrm flipH="1">
              <a:off x="1475656" y="4447589"/>
              <a:ext cx="27929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>
              <a:extLst>
                <a:ext uri="{FF2B5EF4-FFF2-40B4-BE49-F238E27FC236}">
                  <a16:creationId xmlns:a16="http://schemas.microsoft.com/office/drawing/2014/main" id="{FF91FBAE-7816-D442-B46B-3DD1A07B137C}"/>
                </a:ext>
              </a:extLst>
            </p:cNvPr>
            <p:cNvCxnSpPr>
              <a:cxnSpLocks/>
              <a:stCxn id="72" idx="5"/>
              <a:endCxn id="74" idx="0"/>
            </p:cNvCxnSpPr>
            <p:nvPr/>
          </p:nvCxnSpPr>
          <p:spPr>
            <a:xfrm>
              <a:off x="2060456" y="4447589"/>
              <a:ext cx="207288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A579192B-8AAF-BA4B-B729-27FD30E2DBD0}"/>
                </a:ext>
              </a:extLst>
            </p:cNvPr>
            <p:cNvSpPr/>
            <p:nvPr/>
          </p:nvSpPr>
          <p:spPr>
            <a:xfrm>
              <a:off x="3203848" y="4078813"/>
              <a:ext cx="432048" cy="43204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円/楕円 77">
              <a:extLst>
                <a:ext uri="{FF2B5EF4-FFF2-40B4-BE49-F238E27FC236}">
                  <a16:creationId xmlns:a16="http://schemas.microsoft.com/office/drawing/2014/main" id="{BC6C95FF-7C2C-A342-8F69-02D6492DDFAC}"/>
                </a:ext>
              </a:extLst>
            </p:cNvPr>
            <p:cNvSpPr/>
            <p:nvPr/>
          </p:nvSpPr>
          <p:spPr>
            <a:xfrm>
              <a:off x="2771800" y="4726885"/>
              <a:ext cx="432048" cy="4320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円/楕円 78">
              <a:extLst>
                <a:ext uri="{FF2B5EF4-FFF2-40B4-BE49-F238E27FC236}">
                  <a16:creationId xmlns:a16="http://schemas.microsoft.com/office/drawing/2014/main" id="{658D50DB-CAC1-D542-AC29-9A4EE39256C4}"/>
                </a:ext>
              </a:extLst>
            </p:cNvPr>
            <p:cNvSpPr/>
            <p:nvPr/>
          </p:nvSpPr>
          <p:spPr>
            <a:xfrm>
              <a:off x="3563888" y="4726885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E88B1154-E671-174C-AA80-1C66E3FD5A2E}"/>
                </a:ext>
              </a:extLst>
            </p:cNvPr>
            <p:cNvSpPr/>
            <p:nvPr/>
          </p:nvSpPr>
          <p:spPr>
            <a:xfrm>
              <a:off x="1979712" y="3862789"/>
              <a:ext cx="373277" cy="410592"/>
            </a:xfrm>
            <a:custGeom>
              <a:avLst/>
              <a:gdLst>
                <a:gd name="connsiteX0" fmla="*/ 442909 w 1196782"/>
                <a:gd name="connsiteY0" fmla="*/ 1052396 h 1052396"/>
                <a:gd name="connsiteX1" fmla="*/ 1143949 w 1196782"/>
                <a:gd name="connsiteY1" fmla="*/ 778076 h 1052396"/>
                <a:gd name="connsiteX2" fmla="*/ 1072829 w 1196782"/>
                <a:gd name="connsiteY2" fmla="*/ 87196 h 1052396"/>
                <a:gd name="connsiteX3" fmla="*/ 483549 w 1196782"/>
                <a:gd name="connsiteY3" fmla="*/ 36396 h 1052396"/>
                <a:gd name="connsiteX4" fmla="*/ 66989 w 1196782"/>
                <a:gd name="connsiteY4" fmla="*/ 331036 h 1052396"/>
                <a:gd name="connsiteX5" fmla="*/ 6029 w 1196782"/>
                <a:gd name="connsiteY5" fmla="*/ 564716 h 105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782" h="1052396">
                  <a:moveTo>
                    <a:pt x="442909" y="1052396"/>
                  </a:moveTo>
                  <a:cubicBezTo>
                    <a:pt x="740935" y="995669"/>
                    <a:pt x="1038962" y="938943"/>
                    <a:pt x="1143949" y="778076"/>
                  </a:cubicBezTo>
                  <a:cubicBezTo>
                    <a:pt x="1248936" y="617209"/>
                    <a:pt x="1182896" y="210809"/>
                    <a:pt x="1072829" y="87196"/>
                  </a:cubicBezTo>
                  <a:cubicBezTo>
                    <a:pt x="962762" y="-36417"/>
                    <a:pt x="651189" y="-4244"/>
                    <a:pt x="483549" y="36396"/>
                  </a:cubicBezTo>
                  <a:cubicBezTo>
                    <a:pt x="315909" y="77036"/>
                    <a:pt x="146576" y="242983"/>
                    <a:pt x="66989" y="331036"/>
                  </a:cubicBezTo>
                  <a:cubicBezTo>
                    <a:pt x="-12598" y="419089"/>
                    <a:pt x="-3285" y="491902"/>
                    <a:pt x="6029" y="564716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527151A9-A329-5348-A481-B5A07A8C9150}"/>
                </a:ext>
              </a:extLst>
            </p:cNvPr>
            <p:cNvSpPr/>
            <p:nvPr/>
          </p:nvSpPr>
          <p:spPr>
            <a:xfrm>
              <a:off x="3491880" y="3862789"/>
              <a:ext cx="373277" cy="410592"/>
            </a:xfrm>
            <a:custGeom>
              <a:avLst/>
              <a:gdLst>
                <a:gd name="connsiteX0" fmla="*/ 442909 w 1196782"/>
                <a:gd name="connsiteY0" fmla="*/ 1052396 h 1052396"/>
                <a:gd name="connsiteX1" fmla="*/ 1143949 w 1196782"/>
                <a:gd name="connsiteY1" fmla="*/ 778076 h 1052396"/>
                <a:gd name="connsiteX2" fmla="*/ 1072829 w 1196782"/>
                <a:gd name="connsiteY2" fmla="*/ 87196 h 1052396"/>
                <a:gd name="connsiteX3" fmla="*/ 483549 w 1196782"/>
                <a:gd name="connsiteY3" fmla="*/ 36396 h 1052396"/>
                <a:gd name="connsiteX4" fmla="*/ 66989 w 1196782"/>
                <a:gd name="connsiteY4" fmla="*/ 331036 h 1052396"/>
                <a:gd name="connsiteX5" fmla="*/ 6029 w 1196782"/>
                <a:gd name="connsiteY5" fmla="*/ 564716 h 105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782" h="1052396">
                  <a:moveTo>
                    <a:pt x="442909" y="1052396"/>
                  </a:moveTo>
                  <a:cubicBezTo>
                    <a:pt x="740935" y="995669"/>
                    <a:pt x="1038962" y="938943"/>
                    <a:pt x="1143949" y="778076"/>
                  </a:cubicBezTo>
                  <a:cubicBezTo>
                    <a:pt x="1248936" y="617209"/>
                    <a:pt x="1182896" y="210809"/>
                    <a:pt x="1072829" y="87196"/>
                  </a:cubicBezTo>
                  <a:cubicBezTo>
                    <a:pt x="962762" y="-36417"/>
                    <a:pt x="651189" y="-4244"/>
                    <a:pt x="483549" y="36396"/>
                  </a:cubicBezTo>
                  <a:cubicBezTo>
                    <a:pt x="315909" y="77036"/>
                    <a:pt x="146576" y="242983"/>
                    <a:pt x="66989" y="331036"/>
                  </a:cubicBezTo>
                  <a:cubicBezTo>
                    <a:pt x="-12598" y="419089"/>
                    <a:pt x="-3285" y="491902"/>
                    <a:pt x="6029" y="564716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117E0FF4-F09D-0040-A731-DA79810A2F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9088" y="4438853"/>
              <a:ext cx="27929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B89393F6-9054-F046-BB27-26D8A003066C}"/>
                </a:ext>
              </a:extLst>
            </p:cNvPr>
            <p:cNvCxnSpPr>
              <a:cxnSpLocks/>
            </p:cNvCxnSpPr>
            <p:nvPr/>
          </p:nvCxnSpPr>
          <p:spPr>
            <a:xfrm>
              <a:off x="3563888" y="4438853"/>
              <a:ext cx="207288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F1E71C17-DA34-4042-BE17-ED86C4E21417}"/>
              </a:ext>
            </a:extLst>
          </p:cNvPr>
          <p:cNvGrpSpPr/>
          <p:nvPr/>
        </p:nvGrpSpPr>
        <p:grpSpPr>
          <a:xfrm>
            <a:off x="4860032" y="4365104"/>
            <a:ext cx="1848205" cy="1512168"/>
            <a:chOff x="5076056" y="3862789"/>
            <a:chExt cx="2376264" cy="1944216"/>
          </a:xfrm>
        </p:grpSpPr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90F47E66-0F1A-1F49-AE1A-89FDEA1FA47D}"/>
                </a:ext>
              </a:extLst>
            </p:cNvPr>
            <p:cNvSpPr/>
            <p:nvPr/>
          </p:nvSpPr>
          <p:spPr>
            <a:xfrm>
              <a:off x="5868144" y="4078813"/>
              <a:ext cx="432048" cy="43204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円/楕円 85">
              <a:extLst>
                <a:ext uri="{FF2B5EF4-FFF2-40B4-BE49-F238E27FC236}">
                  <a16:creationId xmlns:a16="http://schemas.microsoft.com/office/drawing/2014/main" id="{D7DDB1AC-46D1-6C42-BA91-2873026B45D2}"/>
                </a:ext>
              </a:extLst>
            </p:cNvPr>
            <p:cNvSpPr/>
            <p:nvPr/>
          </p:nvSpPr>
          <p:spPr>
            <a:xfrm>
              <a:off x="5076056" y="4726885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546CE2BF-C1D7-B042-B301-9A01D1FAA045}"/>
                </a:ext>
              </a:extLst>
            </p:cNvPr>
            <p:cNvSpPr/>
            <p:nvPr/>
          </p:nvSpPr>
          <p:spPr>
            <a:xfrm>
              <a:off x="5868144" y="4726885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18F8F63B-57F8-EA45-9FD4-5BF9CA30F132}"/>
                </a:ext>
              </a:extLst>
            </p:cNvPr>
            <p:cNvCxnSpPr>
              <a:cxnSpLocks/>
              <a:stCxn id="85" idx="3"/>
              <a:endCxn id="86" idx="0"/>
            </p:cNvCxnSpPr>
            <p:nvPr/>
          </p:nvCxnSpPr>
          <p:spPr>
            <a:xfrm flipH="1">
              <a:off x="5292080" y="4447589"/>
              <a:ext cx="63933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74FD6F21-8649-934F-8E8F-064E732069A1}"/>
                </a:ext>
              </a:extLst>
            </p:cNvPr>
            <p:cNvCxnSpPr>
              <a:cxnSpLocks/>
              <a:stCxn id="85" idx="4"/>
              <a:endCxn id="87" idx="0"/>
            </p:cNvCxnSpPr>
            <p:nvPr/>
          </p:nvCxnSpPr>
          <p:spPr>
            <a:xfrm>
              <a:off x="6084168" y="4510861"/>
              <a:ext cx="0" cy="216024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円/楕円 89">
              <a:extLst>
                <a:ext uri="{FF2B5EF4-FFF2-40B4-BE49-F238E27FC236}">
                  <a16:creationId xmlns:a16="http://schemas.microsoft.com/office/drawing/2014/main" id="{66F4D9F5-712A-CE4A-98A5-B7BB90E31AEB}"/>
                </a:ext>
              </a:extLst>
            </p:cNvPr>
            <p:cNvSpPr/>
            <p:nvPr/>
          </p:nvSpPr>
          <p:spPr>
            <a:xfrm>
              <a:off x="6660232" y="4726885"/>
              <a:ext cx="432048" cy="432048"/>
            </a:xfrm>
            <a:prstGeom prst="ellipse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id="{AA8051B8-4BB3-5B4D-BC55-1073035EE70B}"/>
                </a:ext>
              </a:extLst>
            </p:cNvPr>
            <p:cNvSpPr/>
            <p:nvPr/>
          </p:nvSpPr>
          <p:spPr>
            <a:xfrm>
              <a:off x="6228184" y="5374957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円/楕円 91">
              <a:extLst>
                <a:ext uri="{FF2B5EF4-FFF2-40B4-BE49-F238E27FC236}">
                  <a16:creationId xmlns:a16="http://schemas.microsoft.com/office/drawing/2014/main" id="{095D1845-EFB0-434D-9A66-92D3C3FB8E5D}"/>
                </a:ext>
              </a:extLst>
            </p:cNvPr>
            <p:cNvSpPr/>
            <p:nvPr/>
          </p:nvSpPr>
          <p:spPr>
            <a:xfrm>
              <a:off x="7020272" y="537495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DF0E9A20-945A-F14F-8B38-E78E8D88917A}"/>
                </a:ext>
              </a:extLst>
            </p:cNvPr>
            <p:cNvCxnSpPr>
              <a:cxnSpLocks/>
              <a:stCxn id="85" idx="5"/>
              <a:endCxn id="90" idx="0"/>
            </p:cNvCxnSpPr>
            <p:nvPr/>
          </p:nvCxnSpPr>
          <p:spPr>
            <a:xfrm>
              <a:off x="6236920" y="4447589"/>
              <a:ext cx="63933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BCD2E6BB-F392-7A45-896D-2E74BDAD163E}"/>
                </a:ext>
              </a:extLst>
            </p:cNvPr>
            <p:cNvSpPr/>
            <p:nvPr/>
          </p:nvSpPr>
          <p:spPr>
            <a:xfrm>
              <a:off x="6156176" y="3862789"/>
              <a:ext cx="373277" cy="410592"/>
            </a:xfrm>
            <a:custGeom>
              <a:avLst/>
              <a:gdLst>
                <a:gd name="connsiteX0" fmla="*/ 442909 w 1196782"/>
                <a:gd name="connsiteY0" fmla="*/ 1052396 h 1052396"/>
                <a:gd name="connsiteX1" fmla="*/ 1143949 w 1196782"/>
                <a:gd name="connsiteY1" fmla="*/ 778076 h 1052396"/>
                <a:gd name="connsiteX2" fmla="*/ 1072829 w 1196782"/>
                <a:gd name="connsiteY2" fmla="*/ 87196 h 1052396"/>
                <a:gd name="connsiteX3" fmla="*/ 483549 w 1196782"/>
                <a:gd name="connsiteY3" fmla="*/ 36396 h 1052396"/>
                <a:gd name="connsiteX4" fmla="*/ 66989 w 1196782"/>
                <a:gd name="connsiteY4" fmla="*/ 331036 h 1052396"/>
                <a:gd name="connsiteX5" fmla="*/ 6029 w 1196782"/>
                <a:gd name="connsiteY5" fmla="*/ 564716 h 105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782" h="1052396">
                  <a:moveTo>
                    <a:pt x="442909" y="1052396"/>
                  </a:moveTo>
                  <a:cubicBezTo>
                    <a:pt x="740935" y="995669"/>
                    <a:pt x="1038962" y="938943"/>
                    <a:pt x="1143949" y="778076"/>
                  </a:cubicBezTo>
                  <a:cubicBezTo>
                    <a:pt x="1248936" y="617209"/>
                    <a:pt x="1182896" y="210809"/>
                    <a:pt x="1072829" y="87196"/>
                  </a:cubicBezTo>
                  <a:cubicBezTo>
                    <a:pt x="962762" y="-36417"/>
                    <a:pt x="651189" y="-4244"/>
                    <a:pt x="483549" y="36396"/>
                  </a:cubicBezTo>
                  <a:cubicBezTo>
                    <a:pt x="315909" y="77036"/>
                    <a:pt x="146576" y="242983"/>
                    <a:pt x="66989" y="331036"/>
                  </a:cubicBezTo>
                  <a:cubicBezTo>
                    <a:pt x="-12598" y="419089"/>
                    <a:pt x="-3285" y="491902"/>
                    <a:pt x="6029" y="564716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6254E9AD-29F5-394B-9729-B72DB96DED3D}"/>
                </a:ext>
              </a:extLst>
            </p:cNvPr>
            <p:cNvCxnSpPr>
              <a:cxnSpLocks/>
              <a:stCxn id="90" idx="3"/>
              <a:endCxn id="91" idx="0"/>
            </p:cNvCxnSpPr>
            <p:nvPr/>
          </p:nvCxnSpPr>
          <p:spPr>
            <a:xfrm flipH="1">
              <a:off x="6444208" y="5095661"/>
              <a:ext cx="27929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CB9F5DF7-EB84-0D45-8060-C10B9847B18E}"/>
                </a:ext>
              </a:extLst>
            </p:cNvPr>
            <p:cNvCxnSpPr>
              <a:cxnSpLocks/>
              <a:stCxn id="90" idx="5"/>
              <a:endCxn id="92" idx="0"/>
            </p:cNvCxnSpPr>
            <p:nvPr/>
          </p:nvCxnSpPr>
          <p:spPr>
            <a:xfrm>
              <a:off x="7029008" y="5095661"/>
              <a:ext cx="207288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角丸四角形 96">
            <a:extLst>
              <a:ext uri="{FF2B5EF4-FFF2-40B4-BE49-F238E27FC236}">
                <a16:creationId xmlns:a16="http://schemas.microsoft.com/office/drawing/2014/main" id="{32F824E1-30E0-3E43-8A88-9867EA3C57F7}"/>
              </a:ext>
            </a:extLst>
          </p:cNvPr>
          <p:cNvSpPr/>
          <p:nvPr/>
        </p:nvSpPr>
        <p:spPr>
          <a:xfrm>
            <a:off x="251520" y="3933056"/>
            <a:ext cx="7560840" cy="2736304"/>
          </a:xfrm>
          <a:prstGeom prst="roundRect">
            <a:avLst>
              <a:gd name="adj" fmla="val 14462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64FC80BC-E71F-1948-B1BE-2D134165CCE0}"/>
              </a:ext>
            </a:extLst>
          </p:cNvPr>
          <p:cNvSpPr txBox="1"/>
          <p:nvPr/>
        </p:nvSpPr>
        <p:spPr>
          <a:xfrm>
            <a:off x="467544" y="4005064"/>
            <a:ext cx="365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kumimoji="1" lang="ja-JP" altLang="en-US"/>
              <a:t>と</a:t>
            </a:r>
            <a:r>
              <a:rPr kumimoji="1" lang="en-US" altLang="ja-JP"/>
              <a:t>5</a:t>
            </a:r>
            <a:r>
              <a:rPr kumimoji="1" lang="ja-JP" altLang="en-US"/>
              <a:t>が所属する会社を合併したい</a:t>
            </a: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E32A04AA-1F77-C248-9DFD-402AB433E0CB}"/>
              </a:ext>
            </a:extLst>
          </p:cNvPr>
          <p:cNvSpPr txBox="1"/>
          <p:nvPr/>
        </p:nvSpPr>
        <p:spPr>
          <a:xfrm>
            <a:off x="467544" y="5877272"/>
            <a:ext cx="2957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lang="ja-JP" altLang="en-US"/>
              <a:t>が所属する</a:t>
            </a:r>
            <a:r>
              <a:rPr kumimoji="1" lang="ja-JP" altLang="en-US"/>
              <a:t>会社の社長は</a:t>
            </a:r>
            <a:r>
              <a:rPr kumimoji="1" lang="en-US" altLang="ja-JP"/>
              <a:t>1</a:t>
            </a:r>
          </a:p>
          <a:p>
            <a:r>
              <a:rPr lang="en-US" altLang="ja-JP"/>
              <a:t>5</a:t>
            </a:r>
            <a:r>
              <a:rPr lang="ja-JP" altLang="en-US"/>
              <a:t>が所属する会社の社長は</a:t>
            </a:r>
            <a:r>
              <a:rPr lang="en-US" altLang="ja-JP"/>
              <a:t>4</a:t>
            </a:r>
            <a:endParaRPr kumimoji="1" lang="ja-JP" altLang="en-US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A32CA8D-99E1-AB4B-9C52-C9F83D72F638}"/>
              </a:ext>
            </a:extLst>
          </p:cNvPr>
          <p:cNvSpPr txBox="1"/>
          <p:nvPr/>
        </p:nvSpPr>
        <p:spPr>
          <a:xfrm>
            <a:off x="4716016" y="4005064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4</a:t>
            </a:r>
            <a:r>
              <a:rPr lang="ja-JP" altLang="en-US"/>
              <a:t>を</a:t>
            </a:r>
            <a:r>
              <a:rPr lang="en-US" altLang="ja-JP"/>
              <a:t>1</a:t>
            </a:r>
            <a:r>
              <a:rPr lang="ja-JP" altLang="en-US"/>
              <a:t>の部下に加える</a:t>
            </a:r>
            <a:endParaRPr kumimoji="1" lang="ja-JP" altLang="en-US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BADB4C05-D487-AB45-AB0D-774A7759C447}"/>
              </a:ext>
            </a:extLst>
          </p:cNvPr>
          <p:cNvSpPr txBox="1"/>
          <p:nvPr/>
        </p:nvSpPr>
        <p:spPr>
          <a:xfrm>
            <a:off x="3779912" y="6093296"/>
            <a:ext cx="413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4</a:t>
            </a:r>
            <a:r>
              <a:rPr lang="ja-JP" altLang="en-US"/>
              <a:t>の部下の</a:t>
            </a:r>
            <a:r>
              <a:rPr lang="en-US" altLang="ja-JP"/>
              <a:t>6</a:t>
            </a:r>
            <a:r>
              <a:rPr lang="ja-JP" altLang="en-US"/>
              <a:t>は自動的に</a:t>
            </a:r>
            <a:r>
              <a:rPr lang="en-US" altLang="ja-JP"/>
              <a:t>1</a:t>
            </a:r>
            <a:r>
              <a:rPr lang="ja-JP" altLang="en-US"/>
              <a:t>の部下になる</a:t>
            </a:r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B482D4A1-8331-D848-89F9-62D424298479}"/>
              </a:ext>
            </a:extLst>
          </p:cNvPr>
          <p:cNvSpPr txBox="1"/>
          <p:nvPr/>
        </p:nvSpPr>
        <p:spPr>
          <a:xfrm>
            <a:off x="251520" y="980728"/>
            <a:ext cx="326403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Find:</a:t>
            </a:r>
            <a:r>
              <a:rPr lang="ja-JP" altLang="en-US" sz="2400"/>
              <a:t>自社の社長を探す</a:t>
            </a:r>
            <a:endParaRPr kumimoji="1" lang="ja-JP" altLang="en-US" sz="2400"/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27E36D9D-583F-574C-9D7F-A1ED3BEA04F1}"/>
              </a:ext>
            </a:extLst>
          </p:cNvPr>
          <p:cNvSpPr/>
          <p:nvPr/>
        </p:nvSpPr>
        <p:spPr>
          <a:xfrm>
            <a:off x="251520" y="3429000"/>
            <a:ext cx="4333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/>
              <a:t>Union</a:t>
            </a:r>
            <a:r>
              <a:rPr lang="ja-JP" altLang="en-US" sz="2400"/>
              <a:t>：二つの会社を合併する</a:t>
            </a:r>
          </a:p>
        </p:txBody>
      </p:sp>
    </p:spTree>
    <p:extLst>
      <p:ext uri="{BB962C8B-B14F-4D97-AF65-F5344CB8AC3E}">
        <p14:creationId xmlns:p14="http://schemas.microsoft.com/office/powerpoint/2010/main" val="171315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48C4CB0-2030-9C42-9D41-17E282007C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 dirty="0"/>
              <a:t>2</a:t>
            </a:r>
            <a:r>
              <a:rPr lang="ja-JP" altLang="en-US"/>
              <a:t>：パーコレーション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0A3B7465-0EFE-1846-A3FC-F41B18FD3E70}"/>
              </a:ext>
            </a:extLst>
          </p:cNvPr>
          <p:cNvGrpSpPr/>
          <p:nvPr/>
        </p:nvGrpSpPr>
        <p:grpSpPr>
          <a:xfrm>
            <a:off x="1259632" y="1700808"/>
            <a:ext cx="6192688" cy="3234823"/>
            <a:chOff x="827584" y="1916832"/>
            <a:chExt cx="7443946" cy="388843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8150DEE-0313-3F48-8B17-0C05E9C24B39}"/>
                </a:ext>
              </a:extLst>
            </p:cNvPr>
            <p:cNvSpPr/>
            <p:nvPr/>
          </p:nvSpPr>
          <p:spPr>
            <a:xfrm>
              <a:off x="2483768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E023BA8-E312-2B4E-869C-167AC32340E4}"/>
                </a:ext>
              </a:extLst>
            </p:cNvPr>
            <p:cNvSpPr/>
            <p:nvPr/>
          </p:nvSpPr>
          <p:spPr>
            <a:xfrm>
              <a:off x="3347864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CB58D7D5-0C3B-C649-9970-3925880DBDF0}"/>
                </a:ext>
              </a:extLst>
            </p:cNvPr>
            <p:cNvSpPr/>
            <p:nvPr/>
          </p:nvSpPr>
          <p:spPr>
            <a:xfrm>
              <a:off x="4211960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914C98B-B13E-E14E-BF22-97C15DEEC6B9}"/>
                </a:ext>
              </a:extLst>
            </p:cNvPr>
            <p:cNvSpPr/>
            <p:nvPr/>
          </p:nvSpPr>
          <p:spPr>
            <a:xfrm>
              <a:off x="5076056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2C45C71-E95B-5241-B577-F01E0656562E}"/>
                </a:ext>
              </a:extLst>
            </p:cNvPr>
            <p:cNvSpPr/>
            <p:nvPr/>
          </p:nvSpPr>
          <p:spPr>
            <a:xfrm>
              <a:off x="5940152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72113DC-BC1E-A046-9457-00833C044C63}"/>
                </a:ext>
              </a:extLst>
            </p:cNvPr>
            <p:cNvSpPr/>
            <p:nvPr/>
          </p:nvSpPr>
          <p:spPr>
            <a:xfrm>
              <a:off x="2483768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227A2AE-7F2B-8542-B96A-9BE13FE5D478}"/>
                </a:ext>
              </a:extLst>
            </p:cNvPr>
            <p:cNvSpPr/>
            <p:nvPr/>
          </p:nvSpPr>
          <p:spPr>
            <a:xfrm>
              <a:off x="3347864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5585B6F-BFCF-2343-9679-35967B780366}"/>
                </a:ext>
              </a:extLst>
            </p:cNvPr>
            <p:cNvSpPr/>
            <p:nvPr/>
          </p:nvSpPr>
          <p:spPr>
            <a:xfrm>
              <a:off x="4211960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32A2AAAD-45A5-1B4A-B4B9-116FB223120D}"/>
                </a:ext>
              </a:extLst>
            </p:cNvPr>
            <p:cNvSpPr/>
            <p:nvPr/>
          </p:nvSpPr>
          <p:spPr>
            <a:xfrm>
              <a:off x="5076056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64C4DA76-7633-1A42-BB92-240F67DDC369}"/>
                </a:ext>
              </a:extLst>
            </p:cNvPr>
            <p:cNvSpPr/>
            <p:nvPr/>
          </p:nvSpPr>
          <p:spPr>
            <a:xfrm>
              <a:off x="5940152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AAA23540-68BD-0D46-B47D-D128270364BA}"/>
                </a:ext>
              </a:extLst>
            </p:cNvPr>
            <p:cNvSpPr/>
            <p:nvPr/>
          </p:nvSpPr>
          <p:spPr>
            <a:xfrm>
              <a:off x="2483768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094A8EF-DF12-F046-AEAE-3746EE0BEB8A}"/>
                </a:ext>
              </a:extLst>
            </p:cNvPr>
            <p:cNvSpPr/>
            <p:nvPr/>
          </p:nvSpPr>
          <p:spPr>
            <a:xfrm>
              <a:off x="3347864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06D0A014-9E64-5A4D-942A-453927DDA5B9}"/>
                </a:ext>
              </a:extLst>
            </p:cNvPr>
            <p:cNvSpPr/>
            <p:nvPr/>
          </p:nvSpPr>
          <p:spPr>
            <a:xfrm>
              <a:off x="4211960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2075B8C7-AB97-9445-9396-BE218C4DA8E2}"/>
                </a:ext>
              </a:extLst>
            </p:cNvPr>
            <p:cNvSpPr/>
            <p:nvPr/>
          </p:nvSpPr>
          <p:spPr>
            <a:xfrm>
              <a:off x="5076056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AC14DABD-0B49-3E4F-B9BD-BFA7E86591CE}"/>
                </a:ext>
              </a:extLst>
            </p:cNvPr>
            <p:cNvSpPr/>
            <p:nvPr/>
          </p:nvSpPr>
          <p:spPr>
            <a:xfrm>
              <a:off x="5940152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DEFCDE1F-250F-5D43-A76A-53D97ECB51AD}"/>
                </a:ext>
              </a:extLst>
            </p:cNvPr>
            <p:cNvSpPr/>
            <p:nvPr/>
          </p:nvSpPr>
          <p:spPr>
            <a:xfrm>
              <a:off x="2483768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EB52F95B-866E-B449-A6A7-C7EF0CC95FE7}"/>
                </a:ext>
              </a:extLst>
            </p:cNvPr>
            <p:cNvSpPr/>
            <p:nvPr/>
          </p:nvSpPr>
          <p:spPr>
            <a:xfrm>
              <a:off x="3347864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45867545-73CE-124F-A5AA-D8AAF639D601}"/>
                </a:ext>
              </a:extLst>
            </p:cNvPr>
            <p:cNvSpPr/>
            <p:nvPr/>
          </p:nvSpPr>
          <p:spPr>
            <a:xfrm>
              <a:off x="4211960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CDD010C2-3F76-5D48-B0F9-30F2EFF34030}"/>
                </a:ext>
              </a:extLst>
            </p:cNvPr>
            <p:cNvSpPr/>
            <p:nvPr/>
          </p:nvSpPr>
          <p:spPr>
            <a:xfrm>
              <a:off x="5076056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5810B78-5786-604C-B205-D938A8C56E30}"/>
                </a:ext>
              </a:extLst>
            </p:cNvPr>
            <p:cNvSpPr/>
            <p:nvPr/>
          </p:nvSpPr>
          <p:spPr>
            <a:xfrm>
              <a:off x="5940152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78129AF-8F80-3E4C-91BE-A11CA123A624}"/>
                </a:ext>
              </a:extLst>
            </p:cNvPr>
            <p:cNvSpPr/>
            <p:nvPr/>
          </p:nvSpPr>
          <p:spPr>
            <a:xfrm>
              <a:off x="2483768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45A873B5-2CAD-3942-8F18-6215458F6FE3}"/>
                </a:ext>
              </a:extLst>
            </p:cNvPr>
            <p:cNvSpPr/>
            <p:nvPr/>
          </p:nvSpPr>
          <p:spPr>
            <a:xfrm>
              <a:off x="3347864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FDA1CF39-50DF-8D47-814E-06180F585481}"/>
                </a:ext>
              </a:extLst>
            </p:cNvPr>
            <p:cNvSpPr/>
            <p:nvPr/>
          </p:nvSpPr>
          <p:spPr>
            <a:xfrm>
              <a:off x="4211960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2229D32C-977B-7643-AAF6-28E4F35BCD57}"/>
                </a:ext>
              </a:extLst>
            </p:cNvPr>
            <p:cNvSpPr/>
            <p:nvPr/>
          </p:nvSpPr>
          <p:spPr>
            <a:xfrm>
              <a:off x="5076056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CE93BCE5-1A18-1B4F-A2E6-35E9C8E0A3DE}"/>
                </a:ext>
              </a:extLst>
            </p:cNvPr>
            <p:cNvSpPr/>
            <p:nvPr/>
          </p:nvSpPr>
          <p:spPr>
            <a:xfrm>
              <a:off x="5940152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884FAAA8-C744-D145-B7A0-BCDF90F7B141}"/>
                </a:ext>
              </a:extLst>
            </p:cNvPr>
            <p:cNvCxnSpPr>
              <a:stCxn id="4" idx="2"/>
              <a:endCxn id="9" idx="0"/>
            </p:cNvCxnSpPr>
            <p:nvPr/>
          </p:nvCxnSpPr>
          <p:spPr>
            <a:xfrm>
              <a:off x="2699792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5C66739C-918B-B040-A31E-47E32F11ECF7}"/>
                </a:ext>
              </a:extLst>
            </p:cNvPr>
            <p:cNvCxnSpPr/>
            <p:nvPr/>
          </p:nvCxnSpPr>
          <p:spPr>
            <a:xfrm>
              <a:off x="3563888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F4F3A9FA-977F-A04B-A97B-F8F0D8256BEF}"/>
                </a:ext>
              </a:extLst>
            </p:cNvPr>
            <p:cNvCxnSpPr/>
            <p:nvPr/>
          </p:nvCxnSpPr>
          <p:spPr>
            <a:xfrm>
              <a:off x="4427984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FEF3E028-F11A-6248-96A6-21C3F691C96B}"/>
                </a:ext>
              </a:extLst>
            </p:cNvPr>
            <p:cNvCxnSpPr/>
            <p:nvPr/>
          </p:nvCxnSpPr>
          <p:spPr>
            <a:xfrm>
              <a:off x="5292080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244004A5-AE29-3542-A1F1-8B55E52F9146}"/>
                </a:ext>
              </a:extLst>
            </p:cNvPr>
            <p:cNvCxnSpPr/>
            <p:nvPr/>
          </p:nvCxnSpPr>
          <p:spPr>
            <a:xfrm>
              <a:off x="6156176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F9A850CD-9B56-FC4A-B2AC-6FD6EEBFC061}"/>
                </a:ext>
              </a:extLst>
            </p:cNvPr>
            <p:cNvCxnSpPr/>
            <p:nvPr/>
          </p:nvCxnSpPr>
          <p:spPr>
            <a:xfrm>
              <a:off x="2699792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0814BD70-FF7B-DE42-BC99-2A60583A365B}"/>
                </a:ext>
              </a:extLst>
            </p:cNvPr>
            <p:cNvCxnSpPr/>
            <p:nvPr/>
          </p:nvCxnSpPr>
          <p:spPr>
            <a:xfrm>
              <a:off x="3563888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448C8E68-29B9-CF41-98F5-F7F7FB53554C}"/>
                </a:ext>
              </a:extLst>
            </p:cNvPr>
            <p:cNvCxnSpPr/>
            <p:nvPr/>
          </p:nvCxnSpPr>
          <p:spPr>
            <a:xfrm>
              <a:off x="4427984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916C6276-A734-DF4F-8D88-E127D72E66CA}"/>
                </a:ext>
              </a:extLst>
            </p:cNvPr>
            <p:cNvCxnSpPr/>
            <p:nvPr/>
          </p:nvCxnSpPr>
          <p:spPr>
            <a:xfrm>
              <a:off x="5292080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7C2CA6F5-E7C8-E94E-B801-8A9B0B960FCF}"/>
                </a:ext>
              </a:extLst>
            </p:cNvPr>
            <p:cNvCxnSpPr/>
            <p:nvPr/>
          </p:nvCxnSpPr>
          <p:spPr>
            <a:xfrm>
              <a:off x="6156176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85459936-ECE0-C047-98DA-D30F1B5618CA}"/>
                </a:ext>
              </a:extLst>
            </p:cNvPr>
            <p:cNvCxnSpPr/>
            <p:nvPr/>
          </p:nvCxnSpPr>
          <p:spPr>
            <a:xfrm>
              <a:off x="2699792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A6469661-F37D-DE47-832A-9D6B5DED85F1}"/>
                </a:ext>
              </a:extLst>
            </p:cNvPr>
            <p:cNvCxnSpPr/>
            <p:nvPr/>
          </p:nvCxnSpPr>
          <p:spPr>
            <a:xfrm>
              <a:off x="3563888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58E6B375-3F54-194C-BA09-AB91D1CA2C72}"/>
                </a:ext>
              </a:extLst>
            </p:cNvPr>
            <p:cNvCxnSpPr/>
            <p:nvPr/>
          </p:nvCxnSpPr>
          <p:spPr>
            <a:xfrm>
              <a:off x="4427984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41BF59F-E6AC-164E-90B2-0501C1D1BB74}"/>
                </a:ext>
              </a:extLst>
            </p:cNvPr>
            <p:cNvCxnSpPr/>
            <p:nvPr/>
          </p:nvCxnSpPr>
          <p:spPr>
            <a:xfrm>
              <a:off x="5292080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C81772E6-4F88-1E47-8E23-BD38EDAC7E65}"/>
                </a:ext>
              </a:extLst>
            </p:cNvPr>
            <p:cNvCxnSpPr/>
            <p:nvPr/>
          </p:nvCxnSpPr>
          <p:spPr>
            <a:xfrm>
              <a:off x="6156176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C50ED76E-852C-0C46-B390-CA04A8A26142}"/>
                </a:ext>
              </a:extLst>
            </p:cNvPr>
            <p:cNvCxnSpPr/>
            <p:nvPr/>
          </p:nvCxnSpPr>
          <p:spPr>
            <a:xfrm>
              <a:off x="2699792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83E40370-2C3D-8840-AF42-D1F3787DEDBE}"/>
                </a:ext>
              </a:extLst>
            </p:cNvPr>
            <p:cNvCxnSpPr/>
            <p:nvPr/>
          </p:nvCxnSpPr>
          <p:spPr>
            <a:xfrm>
              <a:off x="3563888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ACAC45B2-8B5D-F740-BF62-282C2B78AFEF}"/>
                </a:ext>
              </a:extLst>
            </p:cNvPr>
            <p:cNvCxnSpPr/>
            <p:nvPr/>
          </p:nvCxnSpPr>
          <p:spPr>
            <a:xfrm>
              <a:off x="4427984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64EF4F23-1B63-824A-8AD6-0F4FB5EB683A}"/>
                </a:ext>
              </a:extLst>
            </p:cNvPr>
            <p:cNvCxnSpPr/>
            <p:nvPr/>
          </p:nvCxnSpPr>
          <p:spPr>
            <a:xfrm>
              <a:off x="5292080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C4F00280-44CA-0E4A-BB48-41DC9700D8DC}"/>
                </a:ext>
              </a:extLst>
            </p:cNvPr>
            <p:cNvCxnSpPr/>
            <p:nvPr/>
          </p:nvCxnSpPr>
          <p:spPr>
            <a:xfrm>
              <a:off x="6156176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BC7932BE-4F6A-9D4D-B735-17D37D1812D6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2915816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C44620F0-7E09-AD43-8DD6-7E1E2F7F00ED}"/>
                </a:ext>
              </a:extLst>
            </p:cNvPr>
            <p:cNvCxnSpPr/>
            <p:nvPr/>
          </p:nvCxnSpPr>
          <p:spPr>
            <a:xfrm>
              <a:off x="3779912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8CCBD830-9A40-4C42-81C4-896F4A181059}"/>
                </a:ext>
              </a:extLst>
            </p:cNvPr>
            <p:cNvCxnSpPr/>
            <p:nvPr/>
          </p:nvCxnSpPr>
          <p:spPr>
            <a:xfrm>
              <a:off x="4644008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F53CD9BE-B131-CE4C-BB1C-D822D2F73BF4}"/>
                </a:ext>
              </a:extLst>
            </p:cNvPr>
            <p:cNvCxnSpPr/>
            <p:nvPr/>
          </p:nvCxnSpPr>
          <p:spPr>
            <a:xfrm>
              <a:off x="5508104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4A401E2B-3147-104E-B4C3-7FA57521CF84}"/>
                </a:ext>
              </a:extLst>
            </p:cNvPr>
            <p:cNvCxnSpPr/>
            <p:nvPr/>
          </p:nvCxnSpPr>
          <p:spPr>
            <a:xfrm>
              <a:off x="2915816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0C669879-73A0-9E48-8CD0-BF6CBF8DBC76}"/>
                </a:ext>
              </a:extLst>
            </p:cNvPr>
            <p:cNvCxnSpPr/>
            <p:nvPr/>
          </p:nvCxnSpPr>
          <p:spPr>
            <a:xfrm>
              <a:off x="3779912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3C9A5DAB-0B3B-1F42-919B-C5D9497BA70F}"/>
                </a:ext>
              </a:extLst>
            </p:cNvPr>
            <p:cNvCxnSpPr/>
            <p:nvPr/>
          </p:nvCxnSpPr>
          <p:spPr>
            <a:xfrm>
              <a:off x="4644008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AA4EF146-A584-FE44-BF3F-7AC90166A41F}"/>
                </a:ext>
              </a:extLst>
            </p:cNvPr>
            <p:cNvCxnSpPr/>
            <p:nvPr/>
          </p:nvCxnSpPr>
          <p:spPr>
            <a:xfrm>
              <a:off x="5508104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559B52E3-C728-2B4E-B49F-F932F6BA9CDE}"/>
                </a:ext>
              </a:extLst>
            </p:cNvPr>
            <p:cNvCxnSpPr/>
            <p:nvPr/>
          </p:nvCxnSpPr>
          <p:spPr>
            <a:xfrm>
              <a:off x="2915816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E8067D1C-FBEC-3248-9C2D-A41430273B35}"/>
                </a:ext>
              </a:extLst>
            </p:cNvPr>
            <p:cNvCxnSpPr/>
            <p:nvPr/>
          </p:nvCxnSpPr>
          <p:spPr>
            <a:xfrm>
              <a:off x="3779912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268794C8-DCCA-804C-8BE4-A698FF6D6B60}"/>
                </a:ext>
              </a:extLst>
            </p:cNvPr>
            <p:cNvCxnSpPr/>
            <p:nvPr/>
          </p:nvCxnSpPr>
          <p:spPr>
            <a:xfrm>
              <a:off x="4644008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17875467-EBB2-3A43-AC5B-E9C2B8861B56}"/>
                </a:ext>
              </a:extLst>
            </p:cNvPr>
            <p:cNvCxnSpPr/>
            <p:nvPr/>
          </p:nvCxnSpPr>
          <p:spPr>
            <a:xfrm>
              <a:off x="5508104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E8B59B19-E53D-8D47-9C8D-6F594BABAC9B}"/>
                </a:ext>
              </a:extLst>
            </p:cNvPr>
            <p:cNvCxnSpPr/>
            <p:nvPr/>
          </p:nvCxnSpPr>
          <p:spPr>
            <a:xfrm>
              <a:off x="2915816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023B0E29-2BAD-9446-8EC0-D53347E6317E}"/>
                </a:ext>
              </a:extLst>
            </p:cNvPr>
            <p:cNvCxnSpPr/>
            <p:nvPr/>
          </p:nvCxnSpPr>
          <p:spPr>
            <a:xfrm>
              <a:off x="3779912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C3CAE396-325D-B240-9FF1-FD5CACD0C39D}"/>
                </a:ext>
              </a:extLst>
            </p:cNvPr>
            <p:cNvCxnSpPr/>
            <p:nvPr/>
          </p:nvCxnSpPr>
          <p:spPr>
            <a:xfrm>
              <a:off x="4644008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B387D5D5-CE45-E942-9B70-85B1BDE85DD9}"/>
                </a:ext>
              </a:extLst>
            </p:cNvPr>
            <p:cNvCxnSpPr/>
            <p:nvPr/>
          </p:nvCxnSpPr>
          <p:spPr>
            <a:xfrm>
              <a:off x="5508104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1842A462-4CAD-3940-A1A2-E96011D25B21}"/>
                </a:ext>
              </a:extLst>
            </p:cNvPr>
            <p:cNvCxnSpPr/>
            <p:nvPr/>
          </p:nvCxnSpPr>
          <p:spPr>
            <a:xfrm>
              <a:off x="2915816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E173CA4D-D5A2-594E-BA9A-D56278297DC7}"/>
                </a:ext>
              </a:extLst>
            </p:cNvPr>
            <p:cNvCxnSpPr/>
            <p:nvPr/>
          </p:nvCxnSpPr>
          <p:spPr>
            <a:xfrm>
              <a:off x="3779912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4A64E7C9-3BBF-3040-B93F-E9D6E79DAC65}"/>
                </a:ext>
              </a:extLst>
            </p:cNvPr>
            <p:cNvCxnSpPr/>
            <p:nvPr/>
          </p:nvCxnSpPr>
          <p:spPr>
            <a:xfrm>
              <a:off x="4644008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40AA02C5-6855-B547-A73C-156F867EE0F4}"/>
                </a:ext>
              </a:extLst>
            </p:cNvPr>
            <p:cNvCxnSpPr/>
            <p:nvPr/>
          </p:nvCxnSpPr>
          <p:spPr>
            <a:xfrm>
              <a:off x="5508104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乗算 36">
              <a:extLst>
                <a:ext uri="{FF2B5EF4-FFF2-40B4-BE49-F238E27FC236}">
                  <a16:creationId xmlns:a16="http://schemas.microsoft.com/office/drawing/2014/main" id="{D6620F5A-3343-6141-A742-79D947049EED}"/>
                </a:ext>
              </a:extLst>
            </p:cNvPr>
            <p:cNvSpPr/>
            <p:nvPr/>
          </p:nvSpPr>
          <p:spPr>
            <a:xfrm>
              <a:off x="2987824" y="198884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乗算 36">
              <a:extLst>
                <a:ext uri="{FF2B5EF4-FFF2-40B4-BE49-F238E27FC236}">
                  <a16:creationId xmlns:a16="http://schemas.microsoft.com/office/drawing/2014/main" id="{C3346D27-DD2F-BA48-937E-739DB1EB6DAF}"/>
                </a:ext>
              </a:extLst>
            </p:cNvPr>
            <p:cNvSpPr/>
            <p:nvPr/>
          </p:nvSpPr>
          <p:spPr>
            <a:xfrm>
              <a:off x="4716016" y="198884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乗算 36">
              <a:extLst>
                <a:ext uri="{FF2B5EF4-FFF2-40B4-BE49-F238E27FC236}">
                  <a16:creationId xmlns:a16="http://schemas.microsoft.com/office/drawing/2014/main" id="{4EF89B42-87F3-194B-A16F-F83FF5DD76C9}"/>
                </a:ext>
              </a:extLst>
            </p:cNvPr>
            <p:cNvSpPr/>
            <p:nvPr/>
          </p:nvSpPr>
          <p:spPr>
            <a:xfrm>
              <a:off x="2555776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乗算 36">
              <a:extLst>
                <a:ext uri="{FF2B5EF4-FFF2-40B4-BE49-F238E27FC236}">
                  <a16:creationId xmlns:a16="http://schemas.microsoft.com/office/drawing/2014/main" id="{06DEB1F5-D597-E745-9A7C-6178D42D5B96}"/>
                </a:ext>
              </a:extLst>
            </p:cNvPr>
            <p:cNvSpPr/>
            <p:nvPr/>
          </p:nvSpPr>
          <p:spPr>
            <a:xfrm>
              <a:off x="3419872" y="328498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乗算 36">
              <a:extLst>
                <a:ext uri="{FF2B5EF4-FFF2-40B4-BE49-F238E27FC236}">
                  <a16:creationId xmlns:a16="http://schemas.microsoft.com/office/drawing/2014/main" id="{00ED9D73-8A12-6B40-BA42-840635DE20F8}"/>
                </a:ext>
              </a:extLst>
            </p:cNvPr>
            <p:cNvSpPr/>
            <p:nvPr/>
          </p:nvSpPr>
          <p:spPr>
            <a:xfrm>
              <a:off x="4283968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乗算 36">
              <a:extLst>
                <a:ext uri="{FF2B5EF4-FFF2-40B4-BE49-F238E27FC236}">
                  <a16:creationId xmlns:a16="http://schemas.microsoft.com/office/drawing/2014/main" id="{04764ED5-FA21-C746-B1A9-487566E87648}"/>
                </a:ext>
              </a:extLst>
            </p:cNvPr>
            <p:cNvSpPr/>
            <p:nvPr/>
          </p:nvSpPr>
          <p:spPr>
            <a:xfrm>
              <a:off x="5148064" y="328498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乗算 36">
              <a:extLst>
                <a:ext uri="{FF2B5EF4-FFF2-40B4-BE49-F238E27FC236}">
                  <a16:creationId xmlns:a16="http://schemas.microsoft.com/office/drawing/2014/main" id="{90353869-B7B7-8242-B90D-339C3D5A0929}"/>
                </a:ext>
              </a:extLst>
            </p:cNvPr>
            <p:cNvSpPr/>
            <p:nvPr/>
          </p:nvSpPr>
          <p:spPr>
            <a:xfrm>
              <a:off x="4283968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乗算 36">
              <a:extLst>
                <a:ext uri="{FF2B5EF4-FFF2-40B4-BE49-F238E27FC236}">
                  <a16:creationId xmlns:a16="http://schemas.microsoft.com/office/drawing/2014/main" id="{0F7A6124-4CE0-D849-A427-757766E5E0A0}"/>
                </a:ext>
              </a:extLst>
            </p:cNvPr>
            <p:cNvSpPr/>
            <p:nvPr/>
          </p:nvSpPr>
          <p:spPr>
            <a:xfrm>
              <a:off x="2555776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乗算 36">
              <a:extLst>
                <a:ext uri="{FF2B5EF4-FFF2-40B4-BE49-F238E27FC236}">
                  <a16:creationId xmlns:a16="http://schemas.microsoft.com/office/drawing/2014/main" id="{C0272D04-6AE4-1047-AE4F-3A40F2644F56}"/>
                </a:ext>
              </a:extLst>
            </p:cNvPr>
            <p:cNvSpPr/>
            <p:nvPr/>
          </p:nvSpPr>
          <p:spPr>
            <a:xfrm>
              <a:off x="6012160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乗算 36">
              <a:extLst>
                <a:ext uri="{FF2B5EF4-FFF2-40B4-BE49-F238E27FC236}">
                  <a16:creationId xmlns:a16="http://schemas.microsoft.com/office/drawing/2014/main" id="{AD9CDBA7-FDAC-6D44-9941-B7355734B899}"/>
                </a:ext>
              </a:extLst>
            </p:cNvPr>
            <p:cNvSpPr/>
            <p:nvPr/>
          </p:nvSpPr>
          <p:spPr>
            <a:xfrm>
              <a:off x="6012160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乗算 36">
              <a:extLst>
                <a:ext uri="{FF2B5EF4-FFF2-40B4-BE49-F238E27FC236}">
                  <a16:creationId xmlns:a16="http://schemas.microsoft.com/office/drawing/2014/main" id="{5669818E-9F5E-B749-9333-8C61C2FC00AB}"/>
                </a:ext>
              </a:extLst>
            </p:cNvPr>
            <p:cNvSpPr/>
            <p:nvPr/>
          </p:nvSpPr>
          <p:spPr>
            <a:xfrm>
              <a:off x="5148064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乗算 36">
              <a:extLst>
                <a:ext uri="{FF2B5EF4-FFF2-40B4-BE49-F238E27FC236}">
                  <a16:creationId xmlns:a16="http://schemas.microsoft.com/office/drawing/2014/main" id="{9EC7F623-BA36-484B-965B-FFD4FEDF2084}"/>
                </a:ext>
              </a:extLst>
            </p:cNvPr>
            <p:cNvSpPr/>
            <p:nvPr/>
          </p:nvSpPr>
          <p:spPr>
            <a:xfrm>
              <a:off x="5580112" y="54452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乗算 36">
              <a:extLst>
                <a:ext uri="{FF2B5EF4-FFF2-40B4-BE49-F238E27FC236}">
                  <a16:creationId xmlns:a16="http://schemas.microsoft.com/office/drawing/2014/main" id="{74030822-13EB-8447-8915-F2D340564880}"/>
                </a:ext>
              </a:extLst>
            </p:cNvPr>
            <p:cNvSpPr/>
            <p:nvPr/>
          </p:nvSpPr>
          <p:spPr>
            <a:xfrm>
              <a:off x="3851920" y="54452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乗算 36">
              <a:extLst>
                <a:ext uri="{FF2B5EF4-FFF2-40B4-BE49-F238E27FC236}">
                  <a16:creationId xmlns:a16="http://schemas.microsoft.com/office/drawing/2014/main" id="{E5EDE283-A221-5F45-AF8B-80AB349E9569}"/>
                </a:ext>
              </a:extLst>
            </p:cNvPr>
            <p:cNvSpPr/>
            <p:nvPr/>
          </p:nvSpPr>
          <p:spPr>
            <a:xfrm>
              <a:off x="2987824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乗算 36">
              <a:extLst>
                <a:ext uri="{FF2B5EF4-FFF2-40B4-BE49-F238E27FC236}">
                  <a16:creationId xmlns:a16="http://schemas.microsoft.com/office/drawing/2014/main" id="{3A68D5C0-8DBA-8445-ABAB-9EA48FD6E8CE}"/>
                </a:ext>
              </a:extLst>
            </p:cNvPr>
            <p:cNvSpPr/>
            <p:nvPr/>
          </p:nvSpPr>
          <p:spPr>
            <a:xfrm>
              <a:off x="5580112" y="285293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乗算 36">
              <a:extLst>
                <a:ext uri="{FF2B5EF4-FFF2-40B4-BE49-F238E27FC236}">
                  <a16:creationId xmlns:a16="http://schemas.microsoft.com/office/drawing/2014/main" id="{24697AF8-22B0-ED4B-82BB-BCA80BD7A4C4}"/>
                </a:ext>
              </a:extLst>
            </p:cNvPr>
            <p:cNvSpPr/>
            <p:nvPr/>
          </p:nvSpPr>
          <p:spPr>
            <a:xfrm>
              <a:off x="2987824" y="285293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乗算 36">
              <a:extLst>
                <a:ext uri="{FF2B5EF4-FFF2-40B4-BE49-F238E27FC236}">
                  <a16:creationId xmlns:a16="http://schemas.microsoft.com/office/drawing/2014/main" id="{4B09AF77-9031-A54D-A6DC-10E16158BCD1}"/>
                </a:ext>
              </a:extLst>
            </p:cNvPr>
            <p:cNvSpPr/>
            <p:nvPr/>
          </p:nvSpPr>
          <p:spPr>
            <a:xfrm>
              <a:off x="3419872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乗算 36">
              <a:extLst>
                <a:ext uri="{FF2B5EF4-FFF2-40B4-BE49-F238E27FC236}">
                  <a16:creationId xmlns:a16="http://schemas.microsoft.com/office/drawing/2014/main" id="{71887139-D1F0-DA4A-A01A-60869DC520C6}"/>
                </a:ext>
              </a:extLst>
            </p:cNvPr>
            <p:cNvSpPr/>
            <p:nvPr/>
          </p:nvSpPr>
          <p:spPr>
            <a:xfrm>
              <a:off x="4716016" y="458112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乗算 36">
              <a:extLst>
                <a:ext uri="{FF2B5EF4-FFF2-40B4-BE49-F238E27FC236}">
                  <a16:creationId xmlns:a16="http://schemas.microsoft.com/office/drawing/2014/main" id="{8F4C7B8A-1BE5-4B47-9857-D1049D761091}"/>
                </a:ext>
              </a:extLst>
            </p:cNvPr>
            <p:cNvSpPr/>
            <p:nvPr/>
          </p:nvSpPr>
          <p:spPr>
            <a:xfrm>
              <a:off x="5580112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乗算 36">
              <a:extLst>
                <a:ext uri="{FF2B5EF4-FFF2-40B4-BE49-F238E27FC236}">
                  <a16:creationId xmlns:a16="http://schemas.microsoft.com/office/drawing/2014/main" id="{BE2F387B-4667-394C-AEE7-450098D21DDC}"/>
                </a:ext>
              </a:extLst>
            </p:cNvPr>
            <p:cNvSpPr/>
            <p:nvPr/>
          </p:nvSpPr>
          <p:spPr>
            <a:xfrm>
              <a:off x="2555776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乗算 36">
              <a:extLst>
                <a:ext uri="{FF2B5EF4-FFF2-40B4-BE49-F238E27FC236}">
                  <a16:creationId xmlns:a16="http://schemas.microsoft.com/office/drawing/2014/main" id="{FD5B7692-AEE2-0B40-B91D-E902B2D491CF}"/>
                </a:ext>
              </a:extLst>
            </p:cNvPr>
            <p:cNvSpPr/>
            <p:nvPr/>
          </p:nvSpPr>
          <p:spPr>
            <a:xfrm>
              <a:off x="4716016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7F90593F-D9DE-AB46-929F-854E2C274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27584" y="3356992"/>
              <a:ext cx="1355346" cy="909588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614D4D80-CE90-CB42-878B-D4AD68FC3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4248" y="3140968"/>
              <a:ext cx="1467282" cy="1071116"/>
            </a:xfrm>
            <a:prstGeom prst="rect">
              <a:avLst/>
            </a:prstGeom>
          </p:spPr>
        </p:pic>
      </p:grp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37B949F3-C062-9C4B-8D1E-29125D5B2A39}"/>
              </a:ext>
            </a:extLst>
          </p:cNvPr>
          <p:cNvSpPr txBox="1"/>
          <p:nvPr/>
        </p:nvSpPr>
        <p:spPr>
          <a:xfrm>
            <a:off x="1331640" y="1124744"/>
            <a:ext cx="610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碁盤の目状の道が確率</a:t>
            </a:r>
            <a:r>
              <a:rPr lang="en-US" altLang="ja-JP" sz="2800"/>
              <a:t>p</a:t>
            </a:r>
            <a:r>
              <a:rPr lang="ja-JP" altLang="en-US" sz="2800"/>
              <a:t>で通行できる</a:t>
            </a:r>
            <a:endParaRPr kumimoji="1" lang="ja-JP" altLang="en-US" sz="280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DE694611-162C-F943-ABAF-9A27CAD46898}"/>
              </a:ext>
            </a:extLst>
          </p:cNvPr>
          <p:cNvSpPr txBox="1"/>
          <p:nvPr/>
        </p:nvSpPr>
        <p:spPr>
          <a:xfrm>
            <a:off x="251520" y="5013176"/>
            <a:ext cx="8677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左端から右端に通過できる確率</a:t>
            </a:r>
            <a:r>
              <a:rPr kumimoji="1" lang="en-US" altLang="ja-JP" sz="2800"/>
              <a:t>P(p)</a:t>
            </a:r>
            <a:r>
              <a:rPr kumimoji="1" lang="ja-JP" altLang="en-US" sz="2800"/>
              <a:t>はどんな関数か？</a:t>
            </a:r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9013E8AC-9C51-5441-8029-B93A4C8CBFC5}"/>
              </a:ext>
            </a:extLst>
          </p:cNvPr>
          <p:cNvSpPr txBox="1"/>
          <p:nvPr/>
        </p:nvSpPr>
        <p:spPr>
          <a:xfrm>
            <a:off x="1691680" y="5517232"/>
            <a:ext cx="5378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p=0</a:t>
            </a:r>
            <a:r>
              <a:rPr kumimoji="1" lang="ja-JP" altLang="en-US" sz="2400"/>
              <a:t>：通過できる道がない　　</a:t>
            </a:r>
            <a:r>
              <a:rPr kumimoji="1" lang="en-US" altLang="ja-JP" sz="2400" dirty="0"/>
              <a:t>P(0) = 0</a:t>
            </a:r>
          </a:p>
          <a:p>
            <a:r>
              <a:rPr lang="en-US" altLang="ja-JP" sz="2400" dirty="0"/>
              <a:t>p=1</a:t>
            </a:r>
            <a:r>
              <a:rPr lang="ja-JP" altLang="en-US" sz="2400"/>
              <a:t>：全ての道が通過できる　</a:t>
            </a:r>
            <a:r>
              <a:rPr lang="en-US" altLang="ja-JP" sz="2400" dirty="0"/>
              <a:t>P(1) = 1</a:t>
            </a:r>
          </a:p>
          <a:p>
            <a:r>
              <a:rPr kumimoji="1" lang="ja-JP" altLang="en-US" sz="2400"/>
              <a:t>その中間は？</a:t>
            </a:r>
          </a:p>
        </p:txBody>
      </p:sp>
    </p:spTree>
    <p:extLst>
      <p:ext uri="{BB962C8B-B14F-4D97-AF65-F5344CB8AC3E}">
        <p14:creationId xmlns:p14="http://schemas.microsoft.com/office/powerpoint/2010/main" val="3724969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D5A7EFC-2445-DB4B-88D8-864A2BA53A1A}"/>
              </a:ext>
            </a:extLst>
          </p:cNvPr>
          <p:cNvGrpSpPr/>
          <p:nvPr/>
        </p:nvGrpSpPr>
        <p:grpSpPr>
          <a:xfrm>
            <a:off x="1331640" y="3573016"/>
            <a:ext cx="1409150" cy="1499096"/>
            <a:chOff x="1907704" y="1700808"/>
            <a:chExt cx="1882963" cy="200315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0CECCC9-0445-AA49-A59B-E0184B192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7704" y="1700808"/>
              <a:ext cx="1882963" cy="2003152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2DC8D27-6A82-6B42-B49E-D36B1C21E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9752" y="2204864"/>
              <a:ext cx="1080120" cy="1155209"/>
            </a:xfrm>
            <a:prstGeom prst="rect">
              <a:avLst/>
            </a:prstGeom>
          </p:spPr>
        </p:pic>
      </p:grp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DECBDBE-19BF-1840-B0AE-A181C84E9E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発展課題：コンプガチャの確率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5D238AB-21D3-E44E-8864-F30310F2A3CF}"/>
              </a:ext>
            </a:extLst>
          </p:cNvPr>
          <p:cNvGrpSpPr/>
          <p:nvPr/>
        </p:nvGrpSpPr>
        <p:grpSpPr>
          <a:xfrm>
            <a:off x="5868144" y="2708920"/>
            <a:ext cx="2736304" cy="2088232"/>
            <a:chOff x="6300192" y="3212976"/>
            <a:chExt cx="2736304" cy="2088232"/>
          </a:xfrm>
        </p:grpSpPr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E23C3DAD-00CA-8548-AA0F-67C77A9DC7C9}"/>
                </a:ext>
              </a:extLst>
            </p:cNvPr>
            <p:cNvSpPr/>
            <p:nvPr/>
          </p:nvSpPr>
          <p:spPr>
            <a:xfrm>
              <a:off x="6300192" y="3212976"/>
              <a:ext cx="2736304" cy="20882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239E192-FCE7-D44B-8D5A-0A2669113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3645024"/>
              <a:ext cx="2232248" cy="1272381"/>
            </a:xfrm>
            <a:prstGeom prst="rect">
              <a:avLst/>
            </a:prstGeom>
          </p:spPr>
        </p:pic>
      </p:grpSp>
      <p:pic>
        <p:nvPicPr>
          <p:cNvPr id="4" name="図 3">
            <a:extLst>
              <a:ext uri="{FF2B5EF4-FFF2-40B4-BE49-F238E27FC236}">
                <a16:creationId xmlns:a16="http://schemas.microsoft.com/office/drawing/2014/main" id="{3016C8AB-7225-5841-A231-14C9BFF62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3861048"/>
            <a:ext cx="1512168" cy="140631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7BA6D8E-B008-2644-9C4B-0D53FD28A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4509120"/>
            <a:ext cx="1872208" cy="1872208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4B61969C-BE6A-D84F-95BC-5D56E7A6BFA1}"/>
              </a:ext>
            </a:extLst>
          </p:cNvPr>
          <p:cNvSpPr/>
          <p:nvPr/>
        </p:nvSpPr>
        <p:spPr>
          <a:xfrm>
            <a:off x="5292080" y="4365104"/>
            <a:ext cx="596907" cy="4404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CD70BB0F-1BC2-8C4F-97A1-98107A2778A2}"/>
              </a:ext>
            </a:extLst>
          </p:cNvPr>
          <p:cNvSpPr/>
          <p:nvPr/>
        </p:nvSpPr>
        <p:spPr>
          <a:xfrm>
            <a:off x="4644008" y="4725144"/>
            <a:ext cx="423664" cy="3126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ABC3A18-EE42-A64F-B656-332E9E5E7731}"/>
              </a:ext>
            </a:extLst>
          </p:cNvPr>
          <p:cNvSpPr txBox="1"/>
          <p:nvPr/>
        </p:nvSpPr>
        <p:spPr>
          <a:xfrm>
            <a:off x="323528" y="1052736"/>
            <a:ext cx="78903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・</a:t>
            </a:r>
            <a:r>
              <a:rPr kumimoji="1" lang="en-US" altLang="ja-JP" sz="2800"/>
              <a:t>CD</a:t>
            </a:r>
            <a:r>
              <a:rPr kumimoji="1" lang="ja-JP" altLang="en-US" sz="2800"/>
              <a:t>を買うと</a:t>
            </a:r>
            <a:r>
              <a:rPr lang="ja-JP" altLang="en-US" sz="2800"/>
              <a:t>ポスターがランダムにもらえる</a:t>
            </a:r>
            <a:endParaRPr lang="en-US" altLang="ja-JP" sz="2800"/>
          </a:p>
          <a:p>
            <a:r>
              <a:rPr kumimoji="1" lang="ja-JP" altLang="en-US" sz="2800"/>
              <a:t>・</a:t>
            </a:r>
            <a:r>
              <a:rPr kumimoji="1" lang="en-US" altLang="ja-JP" sz="2800"/>
              <a:t>44</a:t>
            </a:r>
            <a:r>
              <a:rPr kumimoji="1" lang="ja-JP" altLang="en-US" sz="2800"/>
              <a:t>種類全て揃えると特別なイベントに招待</a:t>
            </a:r>
            <a:endParaRPr kumimoji="1" lang="en-US" altLang="ja-JP" sz="2800"/>
          </a:p>
          <a:p>
            <a:r>
              <a:rPr kumimoji="1" lang="ja-JP" altLang="en-US" sz="2800"/>
              <a:t>・全て揃えるのに</a:t>
            </a:r>
            <a:r>
              <a:rPr kumimoji="1" lang="en-US" altLang="ja-JP" sz="2800"/>
              <a:t>CD</a:t>
            </a:r>
            <a:r>
              <a:rPr kumimoji="1" lang="ja-JP" altLang="en-US" sz="2800"/>
              <a:t>を何枚買う必要があるか？</a:t>
            </a:r>
          </a:p>
        </p:txBody>
      </p:sp>
    </p:spTree>
    <p:extLst>
      <p:ext uri="{BB962C8B-B14F-4D97-AF65-F5344CB8AC3E}">
        <p14:creationId xmlns:p14="http://schemas.microsoft.com/office/powerpoint/2010/main" val="3240135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86D147C-0494-EB48-B022-0E3D86095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前回の解説：サイゼリヤ問題</a:t>
            </a:r>
            <a:r>
              <a:rPr lang="en-US" altLang="ja-JP" dirty="0"/>
              <a:t>(</a:t>
            </a:r>
            <a:r>
              <a:rPr lang="ja-JP" altLang="en-US"/>
              <a:t>自習</a:t>
            </a:r>
            <a:r>
              <a:rPr lang="en-US" altLang="ja-JP" dirty="0"/>
              <a:t>)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56B556A-B339-CE49-B117-E1EC93F24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56444"/>
            <a:ext cx="6096000" cy="4572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4CBB59E-9C48-5E43-8FC4-DC57BD9E0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960" y="4509120"/>
            <a:ext cx="5343512" cy="3669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D373EC4-A537-1047-9EFF-4AFA01A282BE}"/>
              </a:ext>
            </a:extLst>
          </p:cNvPr>
          <p:cNvSpPr txBox="1"/>
          <p:nvPr/>
        </p:nvSpPr>
        <p:spPr>
          <a:xfrm>
            <a:off x="327043" y="5680937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ほんの僅かだが二次成分が入っている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2F320FC3-680F-9F45-B790-05F84D09755F}"/>
              </a:ext>
            </a:extLst>
          </p:cNvPr>
          <p:cNvSpPr/>
          <p:nvPr/>
        </p:nvSpPr>
        <p:spPr>
          <a:xfrm>
            <a:off x="683568" y="6093296"/>
            <a:ext cx="432048" cy="37836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85DF943-1D54-DC45-B92E-E356F24E17E3}"/>
              </a:ext>
            </a:extLst>
          </p:cNvPr>
          <p:cNvSpPr txBox="1"/>
          <p:nvPr/>
        </p:nvSpPr>
        <p:spPr>
          <a:xfrm>
            <a:off x="1187624" y="6093296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「同じメニューを頼んではならない」制約からくる効率悪化</a:t>
            </a:r>
          </a:p>
        </p:txBody>
      </p:sp>
    </p:spTree>
    <p:extLst>
      <p:ext uri="{BB962C8B-B14F-4D97-AF65-F5344CB8AC3E}">
        <p14:creationId xmlns:p14="http://schemas.microsoft.com/office/powerpoint/2010/main" val="1612517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BBA5FB3-4966-0942-9959-459A884C7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15F35E-AE7B-C846-9631-C6364E6CBCAA}"/>
              </a:ext>
            </a:extLst>
          </p:cNvPr>
          <p:cNvSpPr txBox="1"/>
          <p:nvPr/>
        </p:nvSpPr>
        <p:spPr>
          <a:xfrm>
            <a:off x="539552" y="1412776"/>
            <a:ext cx="510909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擬似乱数</a:t>
            </a:r>
            <a:endParaRPr kumimoji="1" lang="en-US" altLang="ja-JP" sz="3200"/>
          </a:p>
          <a:p>
            <a:r>
              <a:rPr lang="ja-JP" altLang="en-US" sz="3200"/>
              <a:t>モンテカルロ法</a:t>
            </a:r>
            <a:endParaRPr lang="en-US" altLang="ja-JP" sz="3200"/>
          </a:p>
          <a:p>
            <a:r>
              <a:rPr kumimoji="1" lang="ja-JP" altLang="en-US" sz="3200"/>
              <a:t>　・モンティ・ホール問題</a:t>
            </a:r>
            <a:endParaRPr kumimoji="1" lang="en-US" altLang="ja-JP" sz="3200"/>
          </a:p>
          <a:p>
            <a:r>
              <a:rPr lang="ja-JP" altLang="en-US" sz="3200"/>
              <a:t>　・パーコレーション</a:t>
            </a:r>
            <a:endParaRPr lang="en-US" altLang="ja-JP" sz="3200"/>
          </a:p>
          <a:p>
            <a:r>
              <a:rPr kumimoji="1" lang="ja-JP" altLang="en-US" sz="3200"/>
              <a:t>　・コンプガチャ問題</a:t>
            </a:r>
          </a:p>
        </p:txBody>
      </p:sp>
    </p:spTree>
    <p:extLst>
      <p:ext uri="{BB962C8B-B14F-4D97-AF65-F5344CB8AC3E}">
        <p14:creationId xmlns:p14="http://schemas.microsoft.com/office/powerpoint/2010/main" val="2478946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07457BF-F9A6-084B-B073-E8F0F982DE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乱数とは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8501CB8-7838-4E4B-B538-BEF187FE2671}"/>
              </a:ext>
            </a:extLst>
          </p:cNvPr>
          <p:cNvSpPr txBox="1"/>
          <p:nvPr/>
        </p:nvSpPr>
        <p:spPr>
          <a:xfrm>
            <a:off x="251520" y="1124744"/>
            <a:ext cx="812594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乱数</a:t>
            </a:r>
            <a:r>
              <a:rPr kumimoji="1" lang="en-US" altLang="ja-JP" sz="2800"/>
              <a:t>(Random Number)</a:t>
            </a:r>
            <a:r>
              <a:rPr kumimoji="1" lang="ja-JP" altLang="en-US" sz="2800"/>
              <a:t>とは、ランダムな数のこと</a:t>
            </a:r>
            <a:endParaRPr kumimoji="1" lang="en-US" altLang="ja-JP" sz="2800"/>
          </a:p>
          <a:p>
            <a:r>
              <a:rPr kumimoji="1" lang="ja-JP" altLang="en-US" sz="2800"/>
              <a:t>乱数列</a:t>
            </a:r>
            <a:r>
              <a:rPr kumimoji="1" lang="en-US" altLang="ja-JP" sz="2800"/>
              <a:t>(Random Sequence)</a:t>
            </a:r>
            <a:r>
              <a:rPr kumimoji="1" lang="ja-JP" altLang="en-US" sz="2800"/>
              <a:t>とは、乱数の履歴のこと</a:t>
            </a:r>
            <a:endParaRPr kumimoji="1" lang="en-US" altLang="ja-JP" sz="2800"/>
          </a:p>
          <a:p>
            <a:endParaRPr kumimoji="1" lang="en-US" altLang="ja-JP" sz="2800"/>
          </a:p>
          <a:p>
            <a:r>
              <a:rPr lang="ja-JP" altLang="en-US" sz="2800"/>
              <a:t>「ランダムである」とはこれまでの履歴から次の</a:t>
            </a:r>
            <a:endParaRPr lang="en-US" altLang="ja-JP" sz="2800"/>
          </a:p>
          <a:p>
            <a:r>
              <a:rPr lang="ja-JP" altLang="en-US" sz="2800"/>
              <a:t>数字が</a:t>
            </a:r>
            <a:r>
              <a:rPr lang="ja-JP" altLang="en-US" sz="2800">
                <a:solidFill>
                  <a:srgbClr val="FF0000"/>
                </a:solidFill>
              </a:rPr>
              <a:t>予測できない</a:t>
            </a:r>
            <a:r>
              <a:rPr lang="ja-JP" altLang="en-US" sz="2800"/>
              <a:t>こと</a:t>
            </a: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342B4333-DBFB-D141-A2B4-03C2D69FB439}"/>
              </a:ext>
            </a:extLst>
          </p:cNvPr>
          <p:cNvGrpSpPr/>
          <p:nvPr/>
        </p:nvGrpSpPr>
        <p:grpSpPr>
          <a:xfrm>
            <a:off x="5652120" y="4941168"/>
            <a:ext cx="792088" cy="792088"/>
            <a:chOff x="395536" y="5085184"/>
            <a:chExt cx="792088" cy="792088"/>
          </a:xfrm>
        </p:grpSpPr>
        <p:sp>
          <p:nvSpPr>
            <p:cNvPr id="7" name="角丸四角形 6">
              <a:extLst>
                <a:ext uri="{FF2B5EF4-FFF2-40B4-BE49-F238E27FC236}">
                  <a16:creationId xmlns:a16="http://schemas.microsoft.com/office/drawing/2014/main" id="{61AD1C59-5FAE-6845-AC22-826F6408CF21}"/>
                </a:ext>
              </a:extLst>
            </p:cNvPr>
            <p:cNvSpPr/>
            <p:nvPr/>
          </p:nvSpPr>
          <p:spPr>
            <a:xfrm>
              <a:off x="39553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329BDB58-E9A1-3149-A06E-DCC870962906}"/>
                </a:ext>
              </a:extLst>
            </p:cNvPr>
            <p:cNvSpPr/>
            <p:nvPr/>
          </p:nvSpPr>
          <p:spPr>
            <a:xfrm>
              <a:off x="611560" y="5301208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0D2E1CD9-44FC-C848-9423-8D4CDBFFAAE8}"/>
              </a:ext>
            </a:extLst>
          </p:cNvPr>
          <p:cNvSpPr/>
          <p:nvPr/>
        </p:nvSpPr>
        <p:spPr>
          <a:xfrm>
            <a:off x="6948264" y="4941168"/>
            <a:ext cx="792088" cy="7920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53F44E99-CCCF-9541-9D4C-BF0FA19F2DDB}"/>
              </a:ext>
            </a:extLst>
          </p:cNvPr>
          <p:cNvGrpSpPr/>
          <p:nvPr/>
        </p:nvGrpSpPr>
        <p:grpSpPr>
          <a:xfrm>
            <a:off x="3059832" y="4941168"/>
            <a:ext cx="792088" cy="792088"/>
            <a:chOff x="2555776" y="5085184"/>
            <a:chExt cx="792088" cy="79208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A97B48AF-16AB-8545-B2DD-4B599D1411CF}"/>
                </a:ext>
              </a:extLst>
            </p:cNvPr>
            <p:cNvSpPr/>
            <p:nvPr/>
          </p:nvSpPr>
          <p:spPr>
            <a:xfrm>
              <a:off x="255577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F1FFC7D0-B9E8-1342-B5D1-9D4839B8F26F}"/>
                </a:ext>
              </a:extLst>
            </p:cNvPr>
            <p:cNvSpPr/>
            <p:nvPr/>
          </p:nvSpPr>
          <p:spPr>
            <a:xfrm>
              <a:off x="262778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8780F30A-44C3-8F46-8130-D13646865F34}"/>
                </a:ext>
              </a:extLst>
            </p:cNvPr>
            <p:cNvSpPr/>
            <p:nvPr/>
          </p:nvSpPr>
          <p:spPr>
            <a:xfrm>
              <a:off x="3059832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6B1616DD-AB5C-5349-B965-808A9F282FFF}"/>
                </a:ext>
              </a:extLst>
            </p:cNvPr>
            <p:cNvSpPr/>
            <p:nvPr/>
          </p:nvSpPr>
          <p:spPr>
            <a:xfrm>
              <a:off x="2843808" y="5373216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E41448C0-616F-2647-9C81-6A3286540D04}"/>
              </a:ext>
            </a:extLst>
          </p:cNvPr>
          <p:cNvGrpSpPr/>
          <p:nvPr/>
        </p:nvGrpSpPr>
        <p:grpSpPr>
          <a:xfrm>
            <a:off x="1763688" y="4941168"/>
            <a:ext cx="792088" cy="792088"/>
            <a:chOff x="3563888" y="5085184"/>
            <a:chExt cx="792088" cy="792088"/>
          </a:xfrm>
        </p:grpSpPr>
        <p:sp>
          <p:nvSpPr>
            <p:cNvPr id="16" name="角丸四角形 15">
              <a:extLst>
                <a:ext uri="{FF2B5EF4-FFF2-40B4-BE49-F238E27FC236}">
                  <a16:creationId xmlns:a16="http://schemas.microsoft.com/office/drawing/2014/main" id="{6CCD17A6-1F29-1740-BD98-C5E8EDC34689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A40F4124-F37F-6B40-BEB8-ADD859FA2970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8CD4D05C-38F5-C449-A395-3452648F6D4D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3651DE9C-061E-3949-9458-AB870BB754C1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0E8419FC-53F9-AA4A-8386-17AD0834D1BD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0BE0056A-E28F-0B45-A473-6AE561D7A8CD}"/>
              </a:ext>
            </a:extLst>
          </p:cNvPr>
          <p:cNvGrpSpPr/>
          <p:nvPr/>
        </p:nvGrpSpPr>
        <p:grpSpPr>
          <a:xfrm>
            <a:off x="539552" y="4941168"/>
            <a:ext cx="792088" cy="792088"/>
            <a:chOff x="6588224" y="2996952"/>
            <a:chExt cx="792088" cy="792088"/>
          </a:xfrm>
        </p:grpSpPr>
        <p:sp>
          <p:nvSpPr>
            <p:cNvPr id="27" name="角丸四角形 26">
              <a:extLst>
                <a:ext uri="{FF2B5EF4-FFF2-40B4-BE49-F238E27FC236}">
                  <a16:creationId xmlns:a16="http://schemas.microsoft.com/office/drawing/2014/main" id="{657E0D42-1FCF-1140-8230-C688FAEAD685}"/>
                </a:ext>
              </a:extLst>
            </p:cNvPr>
            <p:cNvSpPr/>
            <p:nvPr/>
          </p:nvSpPr>
          <p:spPr>
            <a:xfrm>
              <a:off x="6588224" y="2996952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9C68EA7D-C40B-EF42-99C9-095668688484}"/>
                </a:ext>
              </a:extLst>
            </p:cNvPr>
            <p:cNvGrpSpPr/>
            <p:nvPr/>
          </p:nvGrpSpPr>
          <p:grpSpPr>
            <a:xfrm>
              <a:off x="6713476" y="3083520"/>
              <a:ext cx="541584" cy="618953"/>
              <a:chOff x="6228184" y="4149080"/>
              <a:chExt cx="504056" cy="576064"/>
            </a:xfrm>
          </p:grpSpPr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1580A80A-84D8-A549-9ACC-4BE16386096F}"/>
                  </a:ext>
                </a:extLst>
              </p:cNvPr>
              <p:cNvSpPr/>
              <p:nvPr/>
            </p:nvSpPr>
            <p:spPr>
              <a:xfrm>
                <a:off x="658822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7B084274-0E97-7F43-ADA3-F2AD158C2F06}"/>
                  </a:ext>
                </a:extLst>
              </p:cNvPr>
              <p:cNvSpPr/>
              <p:nvPr/>
            </p:nvSpPr>
            <p:spPr>
              <a:xfrm>
                <a:off x="658822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:a16="http://schemas.microsoft.com/office/drawing/2014/main" id="{19BAD6B9-8200-1A4C-8221-F3A821F3B682}"/>
                  </a:ext>
                </a:extLst>
              </p:cNvPr>
              <p:cNvSpPr/>
              <p:nvPr/>
            </p:nvSpPr>
            <p:spPr>
              <a:xfrm>
                <a:off x="658822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A8E845FC-D272-754E-9489-33D7B640FBE9}"/>
                  </a:ext>
                </a:extLst>
              </p:cNvPr>
              <p:cNvSpPr/>
              <p:nvPr/>
            </p:nvSpPr>
            <p:spPr>
              <a:xfrm>
                <a:off x="622818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76C7505B-EF7B-BD47-BADE-9A927B61C76F}"/>
                  </a:ext>
                </a:extLst>
              </p:cNvPr>
              <p:cNvSpPr/>
              <p:nvPr/>
            </p:nvSpPr>
            <p:spPr>
              <a:xfrm>
                <a:off x="622818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円/楕円 35">
                <a:extLst>
                  <a:ext uri="{FF2B5EF4-FFF2-40B4-BE49-F238E27FC236}">
                    <a16:creationId xmlns:a16="http://schemas.microsoft.com/office/drawing/2014/main" id="{4E010181-CC6E-5148-B8F2-5349BF390866}"/>
                  </a:ext>
                </a:extLst>
              </p:cNvPr>
              <p:cNvSpPr/>
              <p:nvPr/>
            </p:nvSpPr>
            <p:spPr>
              <a:xfrm>
                <a:off x="622818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pic>
        <p:nvPicPr>
          <p:cNvPr id="40" name="図 39">
            <a:extLst>
              <a:ext uri="{FF2B5EF4-FFF2-40B4-BE49-F238E27FC236}">
                <a16:creationId xmlns:a16="http://schemas.microsoft.com/office/drawing/2014/main" id="{303B3959-82FB-D84A-8B13-AC747DC9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3573016"/>
            <a:ext cx="952500" cy="952500"/>
          </a:xfrm>
          <a:prstGeom prst="rect">
            <a:avLst/>
          </a:prstGeom>
        </p:spPr>
      </p:pic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0E8F48A2-3DB9-FC48-980E-D3E45DA4678C}"/>
              </a:ext>
            </a:extLst>
          </p:cNvPr>
          <p:cNvGrpSpPr/>
          <p:nvPr/>
        </p:nvGrpSpPr>
        <p:grpSpPr>
          <a:xfrm>
            <a:off x="4355976" y="4941168"/>
            <a:ext cx="792088" cy="792088"/>
            <a:chOff x="3563888" y="5085184"/>
            <a:chExt cx="792088" cy="792088"/>
          </a:xfrm>
        </p:grpSpPr>
        <p:sp>
          <p:nvSpPr>
            <p:cNvPr id="47" name="角丸四角形 46">
              <a:extLst>
                <a:ext uri="{FF2B5EF4-FFF2-40B4-BE49-F238E27FC236}">
                  <a16:creationId xmlns:a16="http://schemas.microsoft.com/office/drawing/2014/main" id="{900D7B7A-B1C1-1F4B-9422-29042A62F3B1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id="{F227C659-060D-B04D-9BB6-4D7588E64989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640EA181-F0C6-2C41-9573-A56E2D47D827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4CD2E923-B053-164E-BAFA-EC00D2ED0FBD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329C9667-F9A9-6149-8177-190A7DBE41B6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右矢印 51">
            <a:extLst>
              <a:ext uri="{FF2B5EF4-FFF2-40B4-BE49-F238E27FC236}">
                <a16:creationId xmlns:a16="http://schemas.microsoft.com/office/drawing/2014/main" id="{3744F57E-E17F-8B42-BC8E-7A7815C16781}"/>
              </a:ext>
            </a:extLst>
          </p:cNvPr>
          <p:cNvSpPr/>
          <p:nvPr/>
        </p:nvSpPr>
        <p:spPr>
          <a:xfrm>
            <a:off x="1475656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右矢印 52">
            <a:extLst>
              <a:ext uri="{FF2B5EF4-FFF2-40B4-BE49-F238E27FC236}">
                <a16:creationId xmlns:a16="http://schemas.microsoft.com/office/drawing/2014/main" id="{08F87C69-F369-674E-A812-B890C1E60B40}"/>
              </a:ext>
            </a:extLst>
          </p:cNvPr>
          <p:cNvSpPr/>
          <p:nvPr/>
        </p:nvSpPr>
        <p:spPr>
          <a:xfrm>
            <a:off x="2699792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右矢印 53">
            <a:extLst>
              <a:ext uri="{FF2B5EF4-FFF2-40B4-BE49-F238E27FC236}">
                <a16:creationId xmlns:a16="http://schemas.microsoft.com/office/drawing/2014/main" id="{F7C39CFB-C797-9840-8807-7774011784D6}"/>
              </a:ext>
            </a:extLst>
          </p:cNvPr>
          <p:cNvSpPr/>
          <p:nvPr/>
        </p:nvSpPr>
        <p:spPr>
          <a:xfrm>
            <a:off x="3995936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右矢印 54">
            <a:extLst>
              <a:ext uri="{FF2B5EF4-FFF2-40B4-BE49-F238E27FC236}">
                <a16:creationId xmlns:a16="http://schemas.microsoft.com/office/drawing/2014/main" id="{3C04A86D-1F13-AB49-BF80-C5BA824FB744}"/>
              </a:ext>
            </a:extLst>
          </p:cNvPr>
          <p:cNvSpPr/>
          <p:nvPr/>
        </p:nvSpPr>
        <p:spPr>
          <a:xfrm>
            <a:off x="5292080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右矢印 55">
            <a:extLst>
              <a:ext uri="{FF2B5EF4-FFF2-40B4-BE49-F238E27FC236}">
                <a16:creationId xmlns:a16="http://schemas.microsoft.com/office/drawing/2014/main" id="{E6C8F5DD-A0ED-D840-B75C-D56E74F8E590}"/>
              </a:ext>
            </a:extLst>
          </p:cNvPr>
          <p:cNvSpPr/>
          <p:nvPr/>
        </p:nvSpPr>
        <p:spPr>
          <a:xfrm>
            <a:off x="6588224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7" name="図 56">
            <a:extLst>
              <a:ext uri="{FF2B5EF4-FFF2-40B4-BE49-F238E27FC236}">
                <a16:creationId xmlns:a16="http://schemas.microsoft.com/office/drawing/2014/main" id="{D88C7D5E-688C-CD4D-AF00-4E0CD3A69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5013176"/>
            <a:ext cx="4953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70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528B825-1783-4749-B50B-0DF1D1E9D6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疑似乱数とは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AB3193-7751-F14A-BE2D-A4B70B553E61}"/>
              </a:ext>
            </a:extLst>
          </p:cNvPr>
          <p:cNvSpPr txBox="1"/>
          <p:nvPr/>
        </p:nvSpPr>
        <p:spPr>
          <a:xfrm>
            <a:off x="323528" y="908720"/>
            <a:ext cx="813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疑似乱数</a:t>
            </a:r>
            <a:r>
              <a:rPr kumimoji="1" lang="en-US" altLang="ja-JP" sz="2800"/>
              <a:t>(Pseudo Random Number)</a:t>
            </a:r>
            <a:r>
              <a:rPr kumimoji="1" lang="ja-JP" altLang="en-US" sz="2800"/>
              <a:t>とは、履歴から</a:t>
            </a:r>
            <a:r>
              <a:rPr kumimoji="1" lang="ja-JP" altLang="en-US" sz="2800">
                <a:solidFill>
                  <a:srgbClr val="FF0000"/>
                </a:solidFill>
              </a:rPr>
              <a:t>決定論的</a:t>
            </a:r>
            <a:r>
              <a:rPr kumimoji="1" lang="ja-JP" altLang="en-US" sz="2800"/>
              <a:t>に次の数字が決められている乱数</a:t>
            </a:r>
            <a:endParaRPr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B46AE95-A120-ED42-A6B6-D7D838492108}"/>
              </a:ext>
            </a:extLst>
          </p:cNvPr>
          <p:cNvSpPr txBox="1"/>
          <p:nvPr/>
        </p:nvSpPr>
        <p:spPr>
          <a:xfrm>
            <a:off x="323528" y="1916832"/>
            <a:ext cx="813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疑似乱数を生成するアルゴリズムと履歴がわかれば、原理的には「次の数」を</a:t>
            </a:r>
            <a:r>
              <a:rPr lang="ja-JP" altLang="en-US" sz="2800">
                <a:solidFill>
                  <a:srgbClr val="FF0000"/>
                </a:solidFill>
              </a:rPr>
              <a:t>予想可能</a:t>
            </a:r>
            <a:endParaRPr lang="en-US" altLang="ja-JP" sz="2800">
              <a:solidFill>
                <a:srgbClr val="FF0000"/>
              </a:solidFill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DB5E301E-894C-5F4F-9CAF-DF6FE284D97F}"/>
              </a:ext>
            </a:extLst>
          </p:cNvPr>
          <p:cNvGrpSpPr/>
          <p:nvPr/>
        </p:nvGrpSpPr>
        <p:grpSpPr>
          <a:xfrm>
            <a:off x="5652120" y="5589240"/>
            <a:ext cx="792088" cy="792088"/>
            <a:chOff x="395536" y="5085184"/>
            <a:chExt cx="792088" cy="792088"/>
          </a:xfrm>
        </p:grpSpPr>
        <p:sp>
          <p:nvSpPr>
            <p:cNvPr id="43" name="角丸四角形 42">
              <a:extLst>
                <a:ext uri="{FF2B5EF4-FFF2-40B4-BE49-F238E27FC236}">
                  <a16:creationId xmlns:a16="http://schemas.microsoft.com/office/drawing/2014/main" id="{FC85D587-3DBC-2B4E-A944-87CF5F608E24}"/>
                </a:ext>
              </a:extLst>
            </p:cNvPr>
            <p:cNvSpPr/>
            <p:nvPr/>
          </p:nvSpPr>
          <p:spPr>
            <a:xfrm>
              <a:off x="39553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>
              <a:extLst>
                <a:ext uri="{FF2B5EF4-FFF2-40B4-BE49-F238E27FC236}">
                  <a16:creationId xmlns:a16="http://schemas.microsoft.com/office/drawing/2014/main" id="{38C422B6-5E02-704B-9237-D94D7286AA80}"/>
                </a:ext>
              </a:extLst>
            </p:cNvPr>
            <p:cNvSpPr/>
            <p:nvPr/>
          </p:nvSpPr>
          <p:spPr>
            <a:xfrm>
              <a:off x="611560" y="5301208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5" name="角丸四角形 44">
            <a:extLst>
              <a:ext uri="{FF2B5EF4-FFF2-40B4-BE49-F238E27FC236}">
                <a16:creationId xmlns:a16="http://schemas.microsoft.com/office/drawing/2014/main" id="{77B7FA54-450C-CF46-9F5D-C17174FF1D87}"/>
              </a:ext>
            </a:extLst>
          </p:cNvPr>
          <p:cNvSpPr/>
          <p:nvPr/>
        </p:nvSpPr>
        <p:spPr>
          <a:xfrm>
            <a:off x="6948264" y="5589240"/>
            <a:ext cx="792088" cy="7920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1F7F8BA8-72B5-2248-AE25-A60A84B79DC1}"/>
              </a:ext>
            </a:extLst>
          </p:cNvPr>
          <p:cNvGrpSpPr/>
          <p:nvPr/>
        </p:nvGrpSpPr>
        <p:grpSpPr>
          <a:xfrm>
            <a:off x="3059832" y="5589240"/>
            <a:ext cx="792088" cy="792088"/>
            <a:chOff x="2555776" y="5085184"/>
            <a:chExt cx="792088" cy="792088"/>
          </a:xfrm>
        </p:grpSpPr>
        <p:sp>
          <p:nvSpPr>
            <p:cNvPr id="47" name="角丸四角形 46">
              <a:extLst>
                <a:ext uri="{FF2B5EF4-FFF2-40B4-BE49-F238E27FC236}">
                  <a16:creationId xmlns:a16="http://schemas.microsoft.com/office/drawing/2014/main" id="{88F0E6F4-508A-EC42-BB31-EE4DFDBDD719}"/>
                </a:ext>
              </a:extLst>
            </p:cNvPr>
            <p:cNvSpPr/>
            <p:nvPr/>
          </p:nvSpPr>
          <p:spPr>
            <a:xfrm>
              <a:off x="255577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id="{5E4B2513-EF58-0D42-B8BC-3EB8326B3993}"/>
                </a:ext>
              </a:extLst>
            </p:cNvPr>
            <p:cNvSpPr/>
            <p:nvPr/>
          </p:nvSpPr>
          <p:spPr>
            <a:xfrm>
              <a:off x="262778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45C075E8-4B65-D842-AC2B-CEA41E7146D2}"/>
                </a:ext>
              </a:extLst>
            </p:cNvPr>
            <p:cNvSpPr/>
            <p:nvPr/>
          </p:nvSpPr>
          <p:spPr>
            <a:xfrm>
              <a:off x="3059832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998409E3-E58C-4448-8E2D-D4A2F49BCBAE}"/>
                </a:ext>
              </a:extLst>
            </p:cNvPr>
            <p:cNvSpPr/>
            <p:nvPr/>
          </p:nvSpPr>
          <p:spPr>
            <a:xfrm>
              <a:off x="2843808" y="5373216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C49F4FF5-1BAC-F445-A8FE-30950A8DF4DE}"/>
              </a:ext>
            </a:extLst>
          </p:cNvPr>
          <p:cNvGrpSpPr/>
          <p:nvPr/>
        </p:nvGrpSpPr>
        <p:grpSpPr>
          <a:xfrm>
            <a:off x="1763688" y="5589240"/>
            <a:ext cx="792088" cy="792088"/>
            <a:chOff x="3563888" y="5085184"/>
            <a:chExt cx="792088" cy="792088"/>
          </a:xfrm>
        </p:grpSpPr>
        <p:sp>
          <p:nvSpPr>
            <p:cNvPr id="52" name="角丸四角形 51">
              <a:extLst>
                <a:ext uri="{FF2B5EF4-FFF2-40B4-BE49-F238E27FC236}">
                  <a16:creationId xmlns:a16="http://schemas.microsoft.com/office/drawing/2014/main" id="{016FB15A-BD93-084A-B9F7-3FF01093E475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1A4985AF-AF83-4349-B3F5-6A08A9F5B4E8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B6963531-B35B-114F-89AB-6697B674232B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5559738B-15AD-6C4D-8B24-A8DEF5FF966E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円/楕円 55">
              <a:extLst>
                <a:ext uri="{FF2B5EF4-FFF2-40B4-BE49-F238E27FC236}">
                  <a16:creationId xmlns:a16="http://schemas.microsoft.com/office/drawing/2014/main" id="{A8788E0B-F17C-6942-AD8A-A0A60BD023F9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25F3886D-D807-5F49-A5E8-551DAA21188D}"/>
              </a:ext>
            </a:extLst>
          </p:cNvPr>
          <p:cNvGrpSpPr/>
          <p:nvPr/>
        </p:nvGrpSpPr>
        <p:grpSpPr>
          <a:xfrm>
            <a:off x="539552" y="5589240"/>
            <a:ext cx="792088" cy="792088"/>
            <a:chOff x="6588224" y="2996952"/>
            <a:chExt cx="792088" cy="792088"/>
          </a:xfrm>
        </p:grpSpPr>
        <p:sp>
          <p:nvSpPr>
            <p:cNvPr id="58" name="角丸四角形 57">
              <a:extLst>
                <a:ext uri="{FF2B5EF4-FFF2-40B4-BE49-F238E27FC236}">
                  <a16:creationId xmlns:a16="http://schemas.microsoft.com/office/drawing/2014/main" id="{E61E47FF-1A75-1449-AA74-95D70FCDD740}"/>
                </a:ext>
              </a:extLst>
            </p:cNvPr>
            <p:cNvSpPr/>
            <p:nvPr/>
          </p:nvSpPr>
          <p:spPr>
            <a:xfrm>
              <a:off x="6588224" y="2996952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2E3F08B8-6565-8C40-95F7-B26A40F470BC}"/>
                </a:ext>
              </a:extLst>
            </p:cNvPr>
            <p:cNvGrpSpPr/>
            <p:nvPr/>
          </p:nvGrpSpPr>
          <p:grpSpPr>
            <a:xfrm>
              <a:off x="6713476" y="3083520"/>
              <a:ext cx="541584" cy="618953"/>
              <a:chOff x="6228184" y="4149080"/>
              <a:chExt cx="504056" cy="576064"/>
            </a:xfrm>
          </p:grpSpPr>
          <p:sp>
            <p:nvSpPr>
              <p:cNvPr id="60" name="円/楕円 59">
                <a:extLst>
                  <a:ext uri="{FF2B5EF4-FFF2-40B4-BE49-F238E27FC236}">
                    <a16:creationId xmlns:a16="http://schemas.microsoft.com/office/drawing/2014/main" id="{DAB9F380-4248-064C-9D81-10A7A9B10771}"/>
                  </a:ext>
                </a:extLst>
              </p:cNvPr>
              <p:cNvSpPr/>
              <p:nvPr/>
            </p:nvSpPr>
            <p:spPr>
              <a:xfrm>
                <a:off x="658822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0D9BAAEE-7195-054E-9050-648FDFD41B4F}"/>
                  </a:ext>
                </a:extLst>
              </p:cNvPr>
              <p:cNvSpPr/>
              <p:nvPr/>
            </p:nvSpPr>
            <p:spPr>
              <a:xfrm>
                <a:off x="658822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7B4C5305-3259-B248-9D91-88185F4A1F0A}"/>
                  </a:ext>
                </a:extLst>
              </p:cNvPr>
              <p:cNvSpPr/>
              <p:nvPr/>
            </p:nvSpPr>
            <p:spPr>
              <a:xfrm>
                <a:off x="658822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7B4C6F0D-067D-164B-B36B-5E7A3DB32E49}"/>
                  </a:ext>
                </a:extLst>
              </p:cNvPr>
              <p:cNvSpPr/>
              <p:nvPr/>
            </p:nvSpPr>
            <p:spPr>
              <a:xfrm>
                <a:off x="622818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5F553C21-2B15-E14A-84F7-C8C87A606D0E}"/>
                  </a:ext>
                </a:extLst>
              </p:cNvPr>
              <p:cNvSpPr/>
              <p:nvPr/>
            </p:nvSpPr>
            <p:spPr>
              <a:xfrm>
                <a:off x="622818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2BCE7283-38A5-B64E-8ACE-8B4DA8561A4D}"/>
                  </a:ext>
                </a:extLst>
              </p:cNvPr>
              <p:cNvSpPr/>
              <p:nvPr/>
            </p:nvSpPr>
            <p:spPr>
              <a:xfrm>
                <a:off x="622818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pic>
        <p:nvPicPr>
          <p:cNvPr id="66" name="図 65">
            <a:extLst>
              <a:ext uri="{FF2B5EF4-FFF2-40B4-BE49-F238E27FC236}">
                <a16:creationId xmlns:a16="http://schemas.microsoft.com/office/drawing/2014/main" id="{CA410D06-0A19-2648-98F3-38F3A5CF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4437112"/>
            <a:ext cx="952500" cy="952500"/>
          </a:xfrm>
          <a:prstGeom prst="rect">
            <a:avLst/>
          </a:prstGeom>
        </p:spPr>
      </p:pic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A6182E8B-00B9-6D4C-BF0E-CF3FBC16279C}"/>
              </a:ext>
            </a:extLst>
          </p:cNvPr>
          <p:cNvGrpSpPr/>
          <p:nvPr/>
        </p:nvGrpSpPr>
        <p:grpSpPr>
          <a:xfrm>
            <a:off x="4355976" y="5589240"/>
            <a:ext cx="792088" cy="792088"/>
            <a:chOff x="3563888" y="5085184"/>
            <a:chExt cx="792088" cy="792088"/>
          </a:xfrm>
        </p:grpSpPr>
        <p:sp>
          <p:nvSpPr>
            <p:cNvPr id="68" name="角丸四角形 67">
              <a:extLst>
                <a:ext uri="{FF2B5EF4-FFF2-40B4-BE49-F238E27FC236}">
                  <a16:creationId xmlns:a16="http://schemas.microsoft.com/office/drawing/2014/main" id="{6F077044-5776-6B47-A88D-6787DC80C208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DEF37296-77F1-5B48-B4CB-F55B19BD1D3D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C91240FF-E015-0640-B4CE-B6F5A068F1A4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F23CB0A1-C2AB-224F-B442-DEDB02450D62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D2FF8943-8CCC-7942-BF10-0784C0EEA528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右矢印 72">
            <a:extLst>
              <a:ext uri="{FF2B5EF4-FFF2-40B4-BE49-F238E27FC236}">
                <a16:creationId xmlns:a16="http://schemas.microsoft.com/office/drawing/2014/main" id="{F049FA9E-D284-624E-BB9B-B9CE95EDC46B}"/>
              </a:ext>
            </a:extLst>
          </p:cNvPr>
          <p:cNvSpPr/>
          <p:nvPr/>
        </p:nvSpPr>
        <p:spPr>
          <a:xfrm>
            <a:off x="1475656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右矢印 73">
            <a:extLst>
              <a:ext uri="{FF2B5EF4-FFF2-40B4-BE49-F238E27FC236}">
                <a16:creationId xmlns:a16="http://schemas.microsoft.com/office/drawing/2014/main" id="{BC5D2983-E12C-D441-86D8-8B74E68009E0}"/>
              </a:ext>
            </a:extLst>
          </p:cNvPr>
          <p:cNvSpPr/>
          <p:nvPr/>
        </p:nvSpPr>
        <p:spPr>
          <a:xfrm>
            <a:off x="2699792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右矢印 74">
            <a:extLst>
              <a:ext uri="{FF2B5EF4-FFF2-40B4-BE49-F238E27FC236}">
                <a16:creationId xmlns:a16="http://schemas.microsoft.com/office/drawing/2014/main" id="{A1804080-CC56-D644-BA1E-1530063D0421}"/>
              </a:ext>
            </a:extLst>
          </p:cNvPr>
          <p:cNvSpPr/>
          <p:nvPr/>
        </p:nvSpPr>
        <p:spPr>
          <a:xfrm>
            <a:off x="3995936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右矢印 75">
            <a:extLst>
              <a:ext uri="{FF2B5EF4-FFF2-40B4-BE49-F238E27FC236}">
                <a16:creationId xmlns:a16="http://schemas.microsoft.com/office/drawing/2014/main" id="{759F7C69-7252-694A-A2A2-2527FBA73CBF}"/>
              </a:ext>
            </a:extLst>
          </p:cNvPr>
          <p:cNvSpPr/>
          <p:nvPr/>
        </p:nvSpPr>
        <p:spPr>
          <a:xfrm>
            <a:off x="5292080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右矢印 76">
            <a:extLst>
              <a:ext uri="{FF2B5EF4-FFF2-40B4-BE49-F238E27FC236}">
                <a16:creationId xmlns:a16="http://schemas.microsoft.com/office/drawing/2014/main" id="{90F58574-1A59-3C4F-8DB1-7C1D94955D46}"/>
              </a:ext>
            </a:extLst>
          </p:cNvPr>
          <p:cNvSpPr/>
          <p:nvPr/>
        </p:nvSpPr>
        <p:spPr>
          <a:xfrm>
            <a:off x="6588224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8" name="図 77">
            <a:extLst>
              <a:ext uri="{FF2B5EF4-FFF2-40B4-BE49-F238E27FC236}">
                <a16:creationId xmlns:a16="http://schemas.microsoft.com/office/drawing/2014/main" id="{E23C51B0-94D6-F541-BF46-035DB1C1D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5661248"/>
            <a:ext cx="495300" cy="635000"/>
          </a:xfrm>
          <a:prstGeom prst="rect">
            <a:avLst/>
          </a:prstGeom>
        </p:spPr>
      </p:pic>
      <p:pic>
        <p:nvPicPr>
          <p:cNvPr id="79" name="図 78">
            <a:extLst>
              <a:ext uri="{FF2B5EF4-FFF2-40B4-BE49-F238E27FC236}">
                <a16:creationId xmlns:a16="http://schemas.microsoft.com/office/drawing/2014/main" id="{B6C771F1-1440-B54F-BF8C-7C4CFD91A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812360" y="4869160"/>
            <a:ext cx="1193801" cy="1128142"/>
          </a:xfrm>
          <a:prstGeom prst="rect">
            <a:avLst/>
          </a:prstGeom>
        </p:spPr>
      </p:pic>
      <p:sp>
        <p:nvSpPr>
          <p:cNvPr id="80" name="円/楕円 79">
            <a:extLst>
              <a:ext uri="{FF2B5EF4-FFF2-40B4-BE49-F238E27FC236}">
                <a16:creationId xmlns:a16="http://schemas.microsoft.com/office/drawing/2014/main" id="{C55B9123-45FC-D145-95E2-B2F2627163D6}"/>
              </a:ext>
            </a:extLst>
          </p:cNvPr>
          <p:cNvSpPr/>
          <p:nvPr/>
        </p:nvSpPr>
        <p:spPr>
          <a:xfrm>
            <a:off x="6228184" y="3717032"/>
            <a:ext cx="1512168" cy="11521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>
            <a:extLst>
              <a:ext uri="{FF2B5EF4-FFF2-40B4-BE49-F238E27FC236}">
                <a16:creationId xmlns:a16="http://schemas.microsoft.com/office/drawing/2014/main" id="{DA61CA38-B1EF-C44C-B52C-8DD8DFFF4E4E}"/>
              </a:ext>
            </a:extLst>
          </p:cNvPr>
          <p:cNvSpPr/>
          <p:nvPr/>
        </p:nvSpPr>
        <p:spPr>
          <a:xfrm>
            <a:off x="7596336" y="4581128"/>
            <a:ext cx="389046" cy="2964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>
            <a:extLst>
              <a:ext uri="{FF2B5EF4-FFF2-40B4-BE49-F238E27FC236}">
                <a16:creationId xmlns:a16="http://schemas.microsoft.com/office/drawing/2014/main" id="{BF35D015-CA99-4847-B88F-28EFF3F21703}"/>
              </a:ext>
            </a:extLst>
          </p:cNvPr>
          <p:cNvSpPr/>
          <p:nvPr/>
        </p:nvSpPr>
        <p:spPr>
          <a:xfrm>
            <a:off x="8100392" y="4869160"/>
            <a:ext cx="211029" cy="1607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826860D0-43FD-7A48-B92C-4472D3A01946}"/>
              </a:ext>
            </a:extLst>
          </p:cNvPr>
          <p:cNvGrpSpPr/>
          <p:nvPr/>
        </p:nvGrpSpPr>
        <p:grpSpPr>
          <a:xfrm>
            <a:off x="6588224" y="3861048"/>
            <a:ext cx="792088" cy="792088"/>
            <a:chOff x="2555776" y="5085184"/>
            <a:chExt cx="792088" cy="792088"/>
          </a:xfrm>
        </p:grpSpPr>
        <p:sp>
          <p:nvSpPr>
            <p:cNvPr id="84" name="角丸四角形 83">
              <a:extLst>
                <a:ext uri="{FF2B5EF4-FFF2-40B4-BE49-F238E27FC236}">
                  <a16:creationId xmlns:a16="http://schemas.microsoft.com/office/drawing/2014/main" id="{E83CE949-84BB-B247-9AF8-71E3A714C0C2}"/>
                </a:ext>
              </a:extLst>
            </p:cNvPr>
            <p:cNvSpPr/>
            <p:nvPr/>
          </p:nvSpPr>
          <p:spPr>
            <a:xfrm>
              <a:off x="255577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6D2F9DCA-BAAC-0D47-B0B9-158D2C64E7A0}"/>
                </a:ext>
              </a:extLst>
            </p:cNvPr>
            <p:cNvSpPr/>
            <p:nvPr/>
          </p:nvSpPr>
          <p:spPr>
            <a:xfrm>
              <a:off x="262778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円/楕円 85">
              <a:extLst>
                <a:ext uri="{FF2B5EF4-FFF2-40B4-BE49-F238E27FC236}">
                  <a16:creationId xmlns:a16="http://schemas.microsoft.com/office/drawing/2014/main" id="{396A53A0-8220-BE4E-80DB-EF61C21839F3}"/>
                </a:ext>
              </a:extLst>
            </p:cNvPr>
            <p:cNvSpPr/>
            <p:nvPr/>
          </p:nvSpPr>
          <p:spPr>
            <a:xfrm>
              <a:off x="3059832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4F387C69-A3D8-4742-BA22-D86CAE1BF8DE}"/>
                </a:ext>
              </a:extLst>
            </p:cNvPr>
            <p:cNvSpPr/>
            <p:nvPr/>
          </p:nvSpPr>
          <p:spPr>
            <a:xfrm>
              <a:off x="2843808" y="5373216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5008AB32-B43E-174D-94C4-9E2E29667BF9}"/>
              </a:ext>
            </a:extLst>
          </p:cNvPr>
          <p:cNvSpPr txBox="1"/>
          <p:nvPr/>
        </p:nvSpPr>
        <p:spPr>
          <a:xfrm>
            <a:off x="323528" y="306896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計算機で用いられる乱数は、ほぼ</a:t>
            </a:r>
            <a:r>
              <a:rPr lang="ja-JP" altLang="en-US" sz="2800">
                <a:solidFill>
                  <a:srgbClr val="FF0000"/>
                </a:solidFill>
              </a:rPr>
              <a:t>疑似乱数</a:t>
            </a:r>
            <a:endParaRPr lang="en-US" altLang="ja-JP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804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9D2DB51-B774-CF42-AD43-1743246AA8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疑似乱数生成アルゴリズム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41C2829-F9B0-5A47-8C3C-86EBD3F0C925}"/>
              </a:ext>
            </a:extLst>
          </p:cNvPr>
          <p:cNvSpPr txBox="1"/>
          <p:nvPr/>
        </p:nvSpPr>
        <p:spPr>
          <a:xfrm>
            <a:off x="323528" y="90872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線形合同法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612BE4A-1595-164E-9EB6-69D39F79E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556792"/>
            <a:ext cx="4310758" cy="360041"/>
          </a:xfrm>
          <a:prstGeom prst="rect">
            <a:avLst/>
          </a:prstGeom>
          <a:ln>
            <a:noFill/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62FEF96-98AA-7B4D-9E35-C572DAB93112}"/>
              </a:ext>
            </a:extLst>
          </p:cNvPr>
          <p:cNvSpPr txBox="1"/>
          <p:nvPr/>
        </p:nvSpPr>
        <p:spPr>
          <a:xfrm>
            <a:off x="1259632" y="1988840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「一つ前」しか見ない</a:t>
            </a:r>
            <a:endParaRPr kumimoji="1" lang="en-US" altLang="ja-JP" sz="2000"/>
          </a:p>
          <a:p>
            <a:r>
              <a:rPr kumimoji="1" lang="ja-JP" altLang="en-US" sz="2000"/>
              <a:t>簡単・高速</a:t>
            </a:r>
            <a:r>
              <a:rPr lang="ja-JP" altLang="en-US" sz="2000"/>
              <a:t>だが、乱数の性質は悪い</a:t>
            </a:r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D80108F-8995-0046-A387-CC019C373B35}"/>
              </a:ext>
            </a:extLst>
          </p:cNvPr>
          <p:cNvSpPr txBox="1"/>
          <p:nvPr/>
        </p:nvSpPr>
        <p:spPr>
          <a:xfrm>
            <a:off x="251520" y="2708920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メルセンヌ・ツイスタ法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83707C-62FD-5F4E-A7CB-6823DEB04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356992"/>
            <a:ext cx="5544616" cy="432985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E1F94E1-7A4C-A74A-B319-EE452314B176}"/>
              </a:ext>
            </a:extLst>
          </p:cNvPr>
          <p:cNvSpPr txBox="1"/>
          <p:nvPr/>
        </p:nvSpPr>
        <p:spPr>
          <a:xfrm>
            <a:off x="1259632" y="3861048"/>
            <a:ext cx="608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乱数の性質が非常に良い</a:t>
            </a:r>
            <a:endParaRPr kumimoji="1" lang="en-US" altLang="ja-JP" sz="2000"/>
          </a:p>
          <a:p>
            <a:r>
              <a:rPr kumimoji="1" lang="ja-JP" altLang="en-US" sz="2000">
                <a:solidFill>
                  <a:srgbClr val="FF0000"/>
                </a:solidFill>
              </a:rPr>
              <a:t>多くの乱数ライブラリのデファクト・スタンダード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B1BD980-4211-5F4D-BEB6-5A6FAE64D38F}"/>
              </a:ext>
            </a:extLst>
          </p:cNvPr>
          <p:cNvSpPr txBox="1"/>
          <p:nvPr/>
        </p:nvSpPr>
        <p:spPr>
          <a:xfrm>
            <a:off x="323528" y="4653136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Xorshift</a:t>
            </a:r>
            <a:r>
              <a:rPr kumimoji="1" lang="ja-JP" altLang="en-US" sz="3600"/>
              <a:t>法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0D8E3E8-5998-3F48-A952-AA46289439F4}"/>
              </a:ext>
            </a:extLst>
          </p:cNvPr>
          <p:cNvSpPr/>
          <p:nvPr/>
        </p:nvSpPr>
        <p:spPr>
          <a:xfrm>
            <a:off x="1331640" y="5373216"/>
            <a:ext cx="4032448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^=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(x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0x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FFFFFFFF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^=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(x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17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0x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FFFFFFFF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^=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(x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0x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FFFFFFFF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49CA162-88A4-624C-8A0F-BF04402A7E1D}"/>
              </a:ext>
            </a:extLst>
          </p:cNvPr>
          <p:cNvSpPr txBox="1"/>
          <p:nvPr/>
        </p:nvSpPr>
        <p:spPr>
          <a:xfrm>
            <a:off x="5508104" y="5445224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乱数の性質が比較的良い</a:t>
            </a:r>
            <a:endParaRPr kumimoji="1" lang="en-US" altLang="ja-JP" sz="2000"/>
          </a:p>
          <a:p>
            <a:r>
              <a:rPr kumimoji="1" lang="ja-JP" altLang="en-US" sz="2000">
                <a:solidFill>
                  <a:srgbClr val="FF0000"/>
                </a:solidFill>
              </a:rPr>
              <a:t>非常に高速</a:t>
            </a:r>
          </a:p>
        </p:txBody>
      </p:sp>
    </p:spTree>
    <p:extLst>
      <p:ext uri="{BB962C8B-B14F-4D97-AF65-F5344CB8AC3E}">
        <p14:creationId xmlns:p14="http://schemas.microsoft.com/office/powerpoint/2010/main" val="177981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0822A95-2D45-504B-ADA5-8590D3EB2A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モンテカルロ法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98B259-3150-AC4B-8422-7A811A9F4E48}"/>
              </a:ext>
            </a:extLst>
          </p:cNvPr>
          <p:cNvSpPr txBox="1"/>
          <p:nvPr/>
        </p:nvSpPr>
        <p:spPr>
          <a:xfrm>
            <a:off x="323528" y="1196752"/>
            <a:ext cx="8568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/>
              <a:t>モンテカルロ法</a:t>
            </a:r>
            <a:r>
              <a:rPr kumimoji="1" lang="en-US" altLang="ja-JP" sz="3600"/>
              <a:t>(Monte Carlo Method)</a:t>
            </a:r>
            <a:r>
              <a:rPr kumimoji="1" lang="ja-JP" altLang="en-US" sz="3600"/>
              <a:t>とは</a:t>
            </a:r>
            <a:r>
              <a:rPr kumimoji="1" lang="ja-JP" altLang="en-US" sz="3600">
                <a:solidFill>
                  <a:srgbClr val="FF0000"/>
                </a:solidFill>
              </a:rPr>
              <a:t>乱数</a:t>
            </a:r>
            <a:r>
              <a:rPr kumimoji="1" lang="ja-JP" altLang="en-US" sz="3600"/>
              <a:t>を用いる</a:t>
            </a:r>
            <a:r>
              <a:rPr kumimoji="1" lang="ja-JP" altLang="en-US" sz="3600">
                <a:solidFill>
                  <a:srgbClr val="011893"/>
                </a:solidFill>
              </a:rPr>
              <a:t>シミュレーション手法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17D6EF-8866-5B47-BA3E-BFB497689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2924944"/>
            <a:ext cx="2463800" cy="254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5D305E4-9086-C34C-9E8D-D37A79D65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573016"/>
            <a:ext cx="1728192" cy="172819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07F54E2-0E7F-4D40-9ED8-C8BE4C07D4E6}"/>
              </a:ext>
            </a:extLst>
          </p:cNvPr>
          <p:cNvSpPr txBox="1"/>
          <p:nvPr/>
        </p:nvSpPr>
        <p:spPr>
          <a:xfrm>
            <a:off x="2987824" y="6237312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※ </a:t>
            </a:r>
            <a:r>
              <a:rPr kumimoji="1" lang="ja-JP" altLang="en-US"/>
              <a:t>カジノで有名なモナコのモンテカルロに由来する</a:t>
            </a:r>
          </a:p>
        </p:txBody>
      </p:sp>
    </p:spTree>
    <p:extLst>
      <p:ext uri="{BB962C8B-B14F-4D97-AF65-F5344CB8AC3E}">
        <p14:creationId xmlns:p14="http://schemas.microsoft.com/office/powerpoint/2010/main" val="3788426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023FAB5-5FF7-1C46-9A08-468318406B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lang="ja-JP" altLang="en-US"/>
              <a:t>で</a:t>
            </a:r>
            <a:r>
              <a:rPr kumimoji="1" lang="ja-JP" altLang="en-US"/>
              <a:t>乱数を使う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9E76F8-03F1-1849-BCE4-19B212F21932}"/>
              </a:ext>
            </a:extLst>
          </p:cNvPr>
          <p:cNvSpPr txBox="1"/>
          <p:nvPr/>
        </p:nvSpPr>
        <p:spPr>
          <a:xfrm>
            <a:off x="323528" y="980728"/>
            <a:ext cx="4192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まず</a:t>
            </a:r>
            <a:r>
              <a:rPr kumimoji="1" lang="en-US" altLang="ja-JP" sz="2800"/>
              <a:t>random</a:t>
            </a:r>
            <a:r>
              <a:rPr kumimoji="1" lang="ja-JP" altLang="en-US" sz="2800"/>
              <a:t>をインポート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97C7486-5AC7-E944-8C19-04503C887144}"/>
              </a:ext>
            </a:extLst>
          </p:cNvPr>
          <p:cNvSpPr/>
          <p:nvPr/>
        </p:nvSpPr>
        <p:spPr>
          <a:xfrm>
            <a:off x="1043608" y="1484784"/>
            <a:ext cx="3393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random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459EDA-6A99-5841-926C-62A5C5CAF626}"/>
              </a:ext>
            </a:extLst>
          </p:cNvPr>
          <p:cNvSpPr txBox="1"/>
          <p:nvPr/>
        </p:nvSpPr>
        <p:spPr>
          <a:xfrm>
            <a:off x="4876255" y="3789040"/>
            <a:ext cx="4232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m</a:t>
            </a:r>
            <a:r>
              <a:rPr lang="ja-JP" altLang="en-US" sz="2800"/>
              <a:t>から</a:t>
            </a:r>
            <a:r>
              <a:rPr lang="en-US" altLang="ja-JP" sz="2800"/>
              <a:t>n</a:t>
            </a:r>
            <a:r>
              <a:rPr lang="ja-JP" altLang="en-US" sz="2800"/>
              <a:t>までの整数の乱数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58417B3-42D4-2142-8144-0B650C6E552B}"/>
              </a:ext>
            </a:extLst>
          </p:cNvPr>
          <p:cNvSpPr/>
          <p:nvPr/>
        </p:nvSpPr>
        <p:spPr>
          <a:xfrm>
            <a:off x="91281" y="3794266"/>
            <a:ext cx="4875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random.randint(m,n)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43A7AD0-C527-6341-82A6-448FBA220E00}"/>
              </a:ext>
            </a:extLst>
          </p:cNvPr>
          <p:cNvSpPr/>
          <p:nvPr/>
        </p:nvSpPr>
        <p:spPr>
          <a:xfrm>
            <a:off x="91281" y="4797152"/>
            <a:ext cx="3887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random.random()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257810-8581-7540-BDA4-F1D9F6F38A0C}"/>
              </a:ext>
            </a:extLst>
          </p:cNvPr>
          <p:cNvSpPr txBox="1"/>
          <p:nvPr/>
        </p:nvSpPr>
        <p:spPr>
          <a:xfrm>
            <a:off x="4876255" y="4797152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以上</a:t>
            </a:r>
            <a:r>
              <a:rPr kumimoji="1" lang="en-US" altLang="ja-JP" sz="2800"/>
              <a:t>1</a:t>
            </a:r>
            <a:r>
              <a:rPr kumimoji="1" lang="ja-JP" altLang="en-US" sz="2800"/>
              <a:t>未満の実数の乱数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9316C83-286E-154B-BA4C-5413E5A7F75D}"/>
              </a:ext>
            </a:extLst>
          </p:cNvPr>
          <p:cNvSpPr txBox="1"/>
          <p:nvPr/>
        </p:nvSpPr>
        <p:spPr>
          <a:xfrm>
            <a:off x="251520" y="227687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よく使う関数</a:t>
            </a:r>
            <a:endParaRPr kumimoji="1" lang="ja-JP" altLang="en-US" sz="280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D6BDC29-50CF-0E4F-AA5A-BF6A6051CA7D}"/>
              </a:ext>
            </a:extLst>
          </p:cNvPr>
          <p:cNvSpPr/>
          <p:nvPr/>
        </p:nvSpPr>
        <p:spPr>
          <a:xfrm>
            <a:off x="91281" y="2852936"/>
            <a:ext cx="32143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28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random.seed(</a:t>
            </a:r>
            <a:r>
              <a:rPr lang="en" altLang="ja-JP" sz="28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8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D8CA094-5A4C-5842-AE1A-0DA8E9CA40DE}"/>
              </a:ext>
            </a:extLst>
          </p:cNvPr>
          <p:cNvSpPr txBox="1"/>
          <p:nvPr/>
        </p:nvSpPr>
        <p:spPr>
          <a:xfrm>
            <a:off x="4876255" y="285293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乱数の「種」を設定する</a:t>
            </a:r>
            <a:endParaRPr kumimoji="1" lang="ja-JP" altLang="en-US" sz="280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5445786-7EE9-5647-9744-99FE31A5A7B4}"/>
              </a:ext>
            </a:extLst>
          </p:cNvPr>
          <p:cNvSpPr/>
          <p:nvPr/>
        </p:nvSpPr>
        <p:spPr>
          <a:xfrm>
            <a:off x="107504" y="5733256"/>
            <a:ext cx="51187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random.choice(</a:t>
            </a:r>
            <a:r>
              <a:rPr lang="ja-JP" altLang="en-US" sz="3200" b="0">
                <a:effectLst/>
                <a:latin typeface="Menlo" panose="020B0609030804020204" pitchFamily="49" charset="0"/>
              </a:rPr>
              <a:t>リスト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59F1A64-26BB-CA43-BCE7-2E0296F8EFD0}"/>
              </a:ext>
            </a:extLst>
          </p:cNvPr>
          <p:cNvSpPr txBox="1"/>
          <p:nvPr/>
        </p:nvSpPr>
        <p:spPr>
          <a:xfrm>
            <a:off x="5076056" y="5733256"/>
            <a:ext cx="3816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リストの要素から一つランダムに</a:t>
            </a:r>
            <a:r>
              <a:rPr lang="ja-JP" altLang="en-US" sz="2800"/>
              <a:t>選ぶ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239695652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6976</TotalTime>
  <Words>1435</Words>
  <Application>Microsoft Macintosh PowerPoint</Application>
  <PresentationFormat>画面に合わせる (4:3)</PresentationFormat>
  <Paragraphs>220</Paragraphs>
  <Slides>25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2" baseType="lpstr">
      <vt:lpstr>HGｺﾞｼｯｸE</vt:lpstr>
      <vt:lpstr>游ゴシック</vt:lpstr>
      <vt:lpstr>Arial</vt:lpstr>
      <vt:lpstr>Gill Sans MT</vt:lpstr>
      <vt:lpstr>Menlo</vt:lpstr>
      <vt:lpstr>Monaco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User</cp:lastModifiedBy>
  <cp:revision>1389</cp:revision>
  <dcterms:created xsi:type="dcterms:W3CDTF">2019-01-02T05:23:01Z</dcterms:created>
  <dcterms:modified xsi:type="dcterms:W3CDTF">2019-12-23T08:59:01Z</dcterms:modified>
</cp:coreProperties>
</file>